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7.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8.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9.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0.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1.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4129" r:id="rId4"/>
    <p:sldMasterId id="2147484331" r:id="rId5"/>
    <p:sldMasterId id="2147484349" r:id="rId6"/>
    <p:sldMasterId id="2147484367" r:id="rId7"/>
    <p:sldMasterId id="2147484389" r:id="rId8"/>
    <p:sldMasterId id="2147484426" r:id="rId9"/>
    <p:sldMasterId id="2147484434" r:id="rId10"/>
    <p:sldMasterId id="2147484447" r:id="rId11"/>
    <p:sldMasterId id="2147484454" r:id="rId12"/>
    <p:sldMasterId id="2147484467" r:id="rId13"/>
    <p:sldMasterId id="2147484465" r:id="rId14"/>
    <p:sldMasterId id="2147484438" r:id="rId15"/>
  </p:sldMasterIdLst>
  <p:notesMasterIdLst>
    <p:notesMasterId r:id="rId28"/>
  </p:notesMasterIdLst>
  <p:handoutMasterIdLst>
    <p:handoutMasterId r:id="rId29"/>
  </p:handoutMasterIdLst>
  <p:sldIdLst>
    <p:sldId id="263" r:id="rId16"/>
    <p:sldId id="280" r:id="rId17"/>
    <p:sldId id="459" r:id="rId18"/>
    <p:sldId id="460" r:id="rId19"/>
    <p:sldId id="461" r:id="rId20"/>
    <p:sldId id="462" r:id="rId21"/>
    <p:sldId id="466" r:id="rId22"/>
    <p:sldId id="467" r:id="rId23"/>
    <p:sldId id="470" r:id="rId24"/>
    <p:sldId id="471" r:id="rId25"/>
    <p:sldId id="307" r:id="rId26"/>
    <p:sldId id="465" r:id="rId27"/>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2286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4572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6858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9144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11430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13716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16002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182880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Instructions (Delete Before Circulation)" id="{53FA44AB-A807-224C-BD95-044D8B1FD2DF}">
          <p14:sldIdLst/>
        </p14:section>
        <p14:section name="Covers" id="{E0BBE44B-7C73-4F4F-BB53-510E8900F8FF}">
          <p14:sldIdLst>
            <p14:sldId id="263"/>
          </p14:sldIdLst>
        </p14:section>
        <p14:section name="Agenda" id="{CB105D9C-204D-CB47-AF3C-5A0179BDE46D}">
          <p14:sldIdLst>
            <p14:sldId id="280"/>
          </p14:sldIdLst>
        </p14:section>
        <p14:section name="Content" id="{23E5DC7E-C9FE-6544-8B95-2D98163F3301}">
          <p14:sldIdLst>
            <p14:sldId id="459"/>
            <p14:sldId id="460"/>
            <p14:sldId id="461"/>
            <p14:sldId id="462"/>
            <p14:sldId id="466"/>
            <p14:sldId id="467"/>
            <p14:sldId id="470"/>
            <p14:sldId id="471"/>
          </p14:sldIdLst>
        </p14:section>
        <p14:section name="Meet the Team" id="{76C1A2BF-6764-E04B-B69D-3748B78CC665}">
          <p14:sldIdLst/>
        </p14:section>
        <p14:section name="Content + Images" id="{DE7E52D4-B899-C748-ADB1-C327DAC56145}">
          <p14:sldIdLst/>
        </p14:section>
        <p14:section name="Content + Image Backgrounds" id="{196A3FC0-0AA9-B24F-8F09-0C46B5719CAD}">
          <p14:sldIdLst/>
        </p14:section>
        <p14:section name="Quotes" id="{1A025DE9-D227-E148-A130-3494DB48F8E8}">
          <p14:sldIdLst/>
        </p14:section>
        <p14:section name="Statement Slides" id="{C63CE31D-AE99-C54E-B3D5-DB9C8A9C0F3D}">
          <p14:sldIdLst/>
        </p14:section>
        <p14:section name="Section Dividers" id="{8BE4D962-F259-644A-B526-042DBFD92795}">
          <p14:sldIdLst/>
        </p14:section>
        <p14:section name="Experience Mockups" id="{86AF82E6-BF9E-3E41-9376-DE0740865E3E}">
          <p14:sldIdLst/>
        </p14:section>
        <p14:section name="Timelines + Charts" id="{CE60B106-8896-394B-8AB3-30D1BDBFBBCB}">
          <p14:sldIdLst/>
        </p14:section>
        <p14:section name="Thank you" id="{07A9EB19-C271-594C-9C5F-54705F3FFD5C}">
          <p14:sldIdLst>
            <p14:sldId id="307"/>
            <p14:sldId id="4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BCF4"/>
    <a:srgbClr val="000000"/>
    <a:srgbClr val="006AFF"/>
    <a:srgbClr val="EC32BE"/>
    <a:srgbClr val="C60913"/>
    <a:srgbClr val="89BBF3"/>
    <a:srgbClr val="D0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80E36C-5C58-480D-9291-BBCB48619599}" v="17" dt="2025-08-08T04:43:43.72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21" autoAdjust="0"/>
    <p:restoredTop sz="94660"/>
  </p:normalViewPr>
  <p:slideViewPr>
    <p:cSldViewPr snapToGrid="0">
      <p:cViewPr varScale="1">
        <p:scale>
          <a:sx n="70" d="100"/>
          <a:sy n="70" d="100"/>
        </p:scale>
        <p:origin x="292" y="5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34"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lkit Srivastava" userId="900a0afe-d2d2-42d5-abde-07138e570833" providerId="ADAL" clId="{B080E36C-5C58-480D-9291-BBCB48619599}"/>
    <pc:docChg chg="undo custSel addSld delSld modSld modSection">
      <pc:chgData name="Pulkit Srivastava" userId="900a0afe-d2d2-42d5-abde-07138e570833" providerId="ADAL" clId="{B080E36C-5C58-480D-9291-BBCB48619599}" dt="2025-08-08T09:31:29.996" v="964" actId="47"/>
      <pc:docMkLst>
        <pc:docMk/>
      </pc:docMkLst>
      <pc:sldChg chg="modSp mod">
        <pc:chgData name="Pulkit Srivastava" userId="900a0afe-d2d2-42d5-abde-07138e570833" providerId="ADAL" clId="{B080E36C-5C58-480D-9291-BBCB48619599}" dt="2025-08-08T04:57:56.693" v="825" actId="20577"/>
        <pc:sldMkLst>
          <pc:docMk/>
          <pc:sldMk cId="2058124790" sldId="263"/>
        </pc:sldMkLst>
        <pc:spChg chg="mod">
          <ac:chgData name="Pulkit Srivastava" userId="900a0afe-d2d2-42d5-abde-07138e570833" providerId="ADAL" clId="{B080E36C-5C58-480D-9291-BBCB48619599}" dt="2025-08-08T04:57:56.693" v="825" actId="20577"/>
          <ac:spMkLst>
            <pc:docMk/>
            <pc:sldMk cId="2058124790" sldId="263"/>
            <ac:spMk id="6" creationId="{FE3F9CDD-F4E9-362E-71CA-9F2100C5E0FF}"/>
          </ac:spMkLst>
        </pc:spChg>
      </pc:sldChg>
      <pc:sldChg chg="modSp mod">
        <pc:chgData name="Pulkit Srivastava" userId="900a0afe-d2d2-42d5-abde-07138e570833" providerId="ADAL" clId="{B080E36C-5C58-480D-9291-BBCB48619599}" dt="2025-08-08T04:58:08.363" v="835" actId="20577"/>
        <pc:sldMkLst>
          <pc:docMk/>
          <pc:sldMk cId="291510001" sldId="280"/>
        </pc:sldMkLst>
        <pc:spChg chg="mod">
          <ac:chgData name="Pulkit Srivastava" userId="900a0afe-d2d2-42d5-abde-07138e570833" providerId="ADAL" clId="{B080E36C-5C58-480D-9291-BBCB48619599}" dt="2025-08-08T04:58:08.363" v="835" actId="20577"/>
          <ac:spMkLst>
            <pc:docMk/>
            <pc:sldMk cId="291510001" sldId="280"/>
            <ac:spMk id="2" creationId="{FC03EA99-7C03-71AA-80EE-936D7DB8A787}"/>
          </ac:spMkLst>
        </pc:spChg>
        <pc:spChg chg="mod">
          <ac:chgData name="Pulkit Srivastava" userId="900a0afe-d2d2-42d5-abde-07138e570833" providerId="ADAL" clId="{B080E36C-5C58-480D-9291-BBCB48619599}" dt="2025-08-08T03:52:13.392" v="543" actId="20577"/>
          <ac:spMkLst>
            <pc:docMk/>
            <pc:sldMk cId="291510001" sldId="280"/>
            <ac:spMk id="5" creationId="{CBABA6AD-0525-8F5B-FC2D-D9E797D9E593}"/>
          </ac:spMkLst>
        </pc:spChg>
      </pc:sldChg>
      <pc:sldChg chg="modSp mod">
        <pc:chgData name="Pulkit Srivastava" userId="900a0afe-d2d2-42d5-abde-07138e570833" providerId="ADAL" clId="{B080E36C-5C58-480D-9291-BBCB48619599}" dt="2025-08-08T04:58:17.519" v="845" actId="20577"/>
        <pc:sldMkLst>
          <pc:docMk/>
          <pc:sldMk cId="1264475344" sldId="459"/>
        </pc:sldMkLst>
        <pc:spChg chg="mod">
          <ac:chgData name="Pulkit Srivastava" userId="900a0afe-d2d2-42d5-abde-07138e570833" providerId="ADAL" clId="{B080E36C-5C58-480D-9291-BBCB48619599}" dt="2025-08-08T04:58:17.519" v="845" actId="20577"/>
          <ac:spMkLst>
            <pc:docMk/>
            <pc:sldMk cId="1264475344" sldId="459"/>
            <ac:spMk id="29" creationId="{09B7A116-FB8E-C81F-C9BF-67AE0D81244B}"/>
          </ac:spMkLst>
        </pc:spChg>
      </pc:sldChg>
      <pc:sldChg chg="modSp mod">
        <pc:chgData name="Pulkit Srivastava" userId="900a0afe-d2d2-42d5-abde-07138e570833" providerId="ADAL" clId="{B080E36C-5C58-480D-9291-BBCB48619599}" dt="2025-08-08T09:30:25.373" v="960" actId="20577"/>
        <pc:sldMkLst>
          <pc:docMk/>
          <pc:sldMk cId="2857797351" sldId="460"/>
        </pc:sldMkLst>
        <pc:spChg chg="mod">
          <ac:chgData name="Pulkit Srivastava" userId="900a0afe-d2d2-42d5-abde-07138e570833" providerId="ADAL" clId="{B080E36C-5C58-480D-9291-BBCB48619599}" dt="2025-08-08T04:58:31.582" v="855" actId="20577"/>
          <ac:spMkLst>
            <pc:docMk/>
            <pc:sldMk cId="2857797351" sldId="460"/>
            <ac:spMk id="29" creationId="{0FA2BF52-1D70-2CD2-B5C0-BBB7C6BFC150}"/>
          </ac:spMkLst>
        </pc:spChg>
        <pc:spChg chg="mod">
          <ac:chgData name="Pulkit Srivastava" userId="900a0afe-d2d2-42d5-abde-07138e570833" providerId="ADAL" clId="{B080E36C-5C58-480D-9291-BBCB48619599}" dt="2025-08-08T09:30:25.373" v="960" actId="20577"/>
          <ac:spMkLst>
            <pc:docMk/>
            <pc:sldMk cId="2857797351" sldId="460"/>
            <ac:spMk id="58" creationId="{BCBD5610-803F-CB52-8091-A54A6A93A3AB}"/>
          </ac:spMkLst>
        </pc:spChg>
      </pc:sldChg>
      <pc:sldChg chg="addSp delSp modSp mod">
        <pc:chgData name="Pulkit Srivastava" userId="900a0afe-d2d2-42d5-abde-07138e570833" providerId="ADAL" clId="{B080E36C-5C58-480D-9291-BBCB48619599}" dt="2025-08-08T04:58:41.753" v="865" actId="20577"/>
        <pc:sldMkLst>
          <pc:docMk/>
          <pc:sldMk cId="2358162087" sldId="461"/>
        </pc:sldMkLst>
        <pc:spChg chg="add del mod">
          <ac:chgData name="Pulkit Srivastava" userId="900a0afe-d2d2-42d5-abde-07138e570833" providerId="ADAL" clId="{B080E36C-5C58-480D-9291-BBCB48619599}" dt="2025-08-07T15:55:23.754" v="95" actId="478"/>
          <ac:spMkLst>
            <pc:docMk/>
            <pc:sldMk cId="2358162087" sldId="461"/>
            <ac:spMk id="6" creationId="{C0C5B76F-A32E-53D2-3590-A156F51DF381}"/>
          </ac:spMkLst>
        </pc:spChg>
        <pc:spChg chg="mod">
          <ac:chgData name="Pulkit Srivastava" userId="900a0afe-d2d2-42d5-abde-07138e570833" providerId="ADAL" clId="{B080E36C-5C58-480D-9291-BBCB48619599}" dt="2025-08-08T04:58:41.753" v="865" actId="20577"/>
          <ac:spMkLst>
            <pc:docMk/>
            <pc:sldMk cId="2358162087" sldId="461"/>
            <ac:spMk id="29" creationId="{7E07AE34-6F1C-2B20-46DC-AA9D0C0F3A4C}"/>
          </ac:spMkLst>
        </pc:spChg>
        <pc:spChg chg="mod">
          <ac:chgData name="Pulkit Srivastava" userId="900a0afe-d2d2-42d5-abde-07138e570833" providerId="ADAL" clId="{B080E36C-5C58-480D-9291-BBCB48619599}" dt="2025-08-07T16:11:34.763" v="230" actId="20577"/>
          <ac:spMkLst>
            <pc:docMk/>
            <pc:sldMk cId="2358162087" sldId="461"/>
            <ac:spMk id="58" creationId="{EA99EB4F-5F03-E18F-0D8C-5F3B10364948}"/>
          </ac:spMkLst>
        </pc:spChg>
        <pc:picChg chg="add mod">
          <ac:chgData name="Pulkit Srivastava" userId="900a0afe-d2d2-42d5-abde-07138e570833" providerId="ADAL" clId="{B080E36C-5C58-480D-9291-BBCB48619599}" dt="2025-08-07T15:55:16.866" v="94" actId="1076"/>
          <ac:picMkLst>
            <pc:docMk/>
            <pc:sldMk cId="2358162087" sldId="461"/>
            <ac:picMk id="5" creationId="{ECB9E245-E4AB-12EB-C06A-890FC9D83EC9}"/>
          </ac:picMkLst>
        </pc:picChg>
        <pc:picChg chg="mod">
          <ac:chgData name="Pulkit Srivastava" userId="900a0afe-d2d2-42d5-abde-07138e570833" providerId="ADAL" clId="{B080E36C-5C58-480D-9291-BBCB48619599}" dt="2025-08-07T16:11:03.399" v="222" actId="1076"/>
          <ac:picMkLst>
            <pc:docMk/>
            <pc:sldMk cId="2358162087" sldId="461"/>
            <ac:picMk id="14" creationId="{9753609D-B05C-F671-CC58-347C0606169E}"/>
          </ac:picMkLst>
        </pc:picChg>
      </pc:sldChg>
      <pc:sldChg chg="addSp delSp modSp mod">
        <pc:chgData name="Pulkit Srivastava" userId="900a0afe-d2d2-42d5-abde-07138e570833" providerId="ADAL" clId="{B080E36C-5C58-480D-9291-BBCB48619599}" dt="2025-08-08T04:58:51.611" v="875" actId="20577"/>
        <pc:sldMkLst>
          <pc:docMk/>
          <pc:sldMk cId="1940776326" sldId="462"/>
        </pc:sldMkLst>
        <pc:spChg chg="mod">
          <ac:chgData name="Pulkit Srivastava" userId="900a0afe-d2d2-42d5-abde-07138e570833" providerId="ADAL" clId="{B080E36C-5C58-480D-9291-BBCB48619599}" dt="2025-08-08T04:58:51.611" v="875" actId="20577"/>
          <ac:spMkLst>
            <pc:docMk/>
            <pc:sldMk cId="1940776326" sldId="462"/>
            <ac:spMk id="29" creationId="{8134749A-74A9-D732-402D-D01584D95B32}"/>
          </ac:spMkLst>
        </pc:spChg>
        <pc:picChg chg="del">
          <ac:chgData name="Pulkit Srivastava" userId="900a0afe-d2d2-42d5-abde-07138e570833" providerId="ADAL" clId="{B080E36C-5C58-480D-9291-BBCB48619599}" dt="2025-08-07T16:07:37.848" v="111" actId="478"/>
          <ac:picMkLst>
            <pc:docMk/>
            <pc:sldMk cId="1940776326" sldId="462"/>
            <ac:picMk id="5" creationId="{A073E2FC-7FE6-F7C0-6211-49941DCE64D1}"/>
          </ac:picMkLst>
        </pc:picChg>
        <pc:picChg chg="add mod">
          <ac:chgData name="Pulkit Srivastava" userId="900a0afe-d2d2-42d5-abde-07138e570833" providerId="ADAL" clId="{B080E36C-5C58-480D-9291-BBCB48619599}" dt="2025-08-07T16:09:00.350" v="119" actId="14100"/>
          <ac:picMkLst>
            <pc:docMk/>
            <pc:sldMk cId="1940776326" sldId="462"/>
            <ac:picMk id="6" creationId="{2FF37377-A17D-EA28-2A6A-DF8AA07D2C31}"/>
          </ac:picMkLst>
        </pc:picChg>
      </pc:sldChg>
      <pc:sldChg chg="modSp mod">
        <pc:chgData name="Pulkit Srivastava" userId="900a0afe-d2d2-42d5-abde-07138e570833" providerId="ADAL" clId="{B080E36C-5C58-480D-9291-BBCB48619599}" dt="2025-08-08T05:00:05.557" v="945" actId="20577"/>
        <pc:sldMkLst>
          <pc:docMk/>
          <pc:sldMk cId="1245396205" sldId="465"/>
        </pc:sldMkLst>
        <pc:spChg chg="mod">
          <ac:chgData name="Pulkit Srivastava" userId="900a0afe-d2d2-42d5-abde-07138e570833" providerId="ADAL" clId="{B080E36C-5C58-480D-9291-BBCB48619599}" dt="2025-08-08T05:00:05.557" v="945" actId="20577"/>
          <ac:spMkLst>
            <pc:docMk/>
            <pc:sldMk cId="1245396205" sldId="465"/>
            <ac:spMk id="5" creationId="{C0746C0F-4415-9BE2-45A7-F683E9889DBE}"/>
          </ac:spMkLst>
        </pc:spChg>
      </pc:sldChg>
      <pc:sldChg chg="addSp delSp modSp mod">
        <pc:chgData name="Pulkit Srivastava" userId="900a0afe-d2d2-42d5-abde-07138e570833" providerId="ADAL" clId="{B080E36C-5C58-480D-9291-BBCB48619599}" dt="2025-08-08T04:59:02.520" v="885" actId="20577"/>
        <pc:sldMkLst>
          <pc:docMk/>
          <pc:sldMk cId="1673159157" sldId="466"/>
        </pc:sldMkLst>
        <pc:spChg chg="mod">
          <ac:chgData name="Pulkit Srivastava" userId="900a0afe-d2d2-42d5-abde-07138e570833" providerId="ADAL" clId="{B080E36C-5C58-480D-9291-BBCB48619599}" dt="2025-08-08T04:59:02.520" v="885" actId="20577"/>
          <ac:spMkLst>
            <pc:docMk/>
            <pc:sldMk cId="1673159157" sldId="466"/>
            <ac:spMk id="29" creationId="{33838D8A-E190-CD01-A74D-F52DF03CEE24}"/>
          </ac:spMkLst>
        </pc:spChg>
        <pc:picChg chg="del">
          <ac:chgData name="Pulkit Srivastava" userId="900a0afe-d2d2-42d5-abde-07138e570833" providerId="ADAL" clId="{B080E36C-5C58-480D-9291-BBCB48619599}" dt="2025-08-07T15:57:05.455" v="96" actId="478"/>
          <ac:picMkLst>
            <pc:docMk/>
            <pc:sldMk cId="1673159157" sldId="466"/>
            <ac:picMk id="5" creationId="{CEF98554-E79A-C151-E0EC-C866E61D7D65}"/>
          </ac:picMkLst>
        </pc:picChg>
        <pc:picChg chg="add mod">
          <ac:chgData name="Pulkit Srivastava" userId="900a0afe-d2d2-42d5-abde-07138e570833" providerId="ADAL" clId="{B080E36C-5C58-480D-9291-BBCB48619599}" dt="2025-08-07T15:57:41.648" v="104" actId="1076"/>
          <ac:picMkLst>
            <pc:docMk/>
            <pc:sldMk cId="1673159157" sldId="466"/>
            <ac:picMk id="6" creationId="{AB2AF2E7-7393-6AE3-58E6-DC6CB1B5BD0F}"/>
          </ac:picMkLst>
        </pc:picChg>
      </pc:sldChg>
      <pc:sldChg chg="addSp delSp modSp mod">
        <pc:chgData name="Pulkit Srivastava" userId="900a0afe-d2d2-42d5-abde-07138e570833" providerId="ADAL" clId="{B080E36C-5C58-480D-9291-BBCB48619599}" dt="2025-08-08T09:31:00.087" v="963" actId="478"/>
        <pc:sldMkLst>
          <pc:docMk/>
          <pc:sldMk cId="2296812435" sldId="467"/>
        </pc:sldMkLst>
        <pc:spChg chg="add del mod">
          <ac:chgData name="Pulkit Srivastava" userId="900a0afe-d2d2-42d5-abde-07138e570833" providerId="ADAL" clId="{B080E36C-5C58-480D-9291-BBCB48619599}" dt="2025-08-08T09:31:00.087" v="963" actId="478"/>
          <ac:spMkLst>
            <pc:docMk/>
            <pc:sldMk cId="2296812435" sldId="467"/>
            <ac:spMk id="6" creationId="{780BD5B7-5EDF-F27B-1193-6467939930EF}"/>
          </ac:spMkLst>
        </pc:spChg>
        <pc:spChg chg="mod">
          <ac:chgData name="Pulkit Srivastava" userId="900a0afe-d2d2-42d5-abde-07138e570833" providerId="ADAL" clId="{B080E36C-5C58-480D-9291-BBCB48619599}" dt="2025-08-08T04:59:18.034" v="895" actId="20577"/>
          <ac:spMkLst>
            <pc:docMk/>
            <pc:sldMk cId="2296812435" sldId="467"/>
            <ac:spMk id="29" creationId="{C4DFBA03-8DCB-2E21-92D7-B89C12A7B229}"/>
          </ac:spMkLst>
        </pc:spChg>
        <pc:picChg chg="add mod">
          <ac:chgData name="Pulkit Srivastava" userId="900a0afe-d2d2-42d5-abde-07138e570833" providerId="ADAL" clId="{B080E36C-5C58-480D-9291-BBCB48619599}" dt="2025-08-07T15:58:02.006" v="108" actId="1076"/>
          <ac:picMkLst>
            <pc:docMk/>
            <pc:sldMk cId="2296812435" sldId="467"/>
            <ac:picMk id="5" creationId="{CE7E3AAE-E686-D8F4-F39E-5F2BFE02FF6F}"/>
          </ac:picMkLst>
        </pc:picChg>
        <pc:picChg chg="del">
          <ac:chgData name="Pulkit Srivastava" userId="900a0afe-d2d2-42d5-abde-07138e570833" providerId="ADAL" clId="{B080E36C-5C58-480D-9291-BBCB48619599}" dt="2025-08-07T15:57:45.798" v="105" actId="478"/>
          <ac:picMkLst>
            <pc:docMk/>
            <pc:sldMk cId="2296812435" sldId="467"/>
            <ac:picMk id="6" creationId="{46682AD2-F7D6-4CE0-1C05-D69A8EC6A355}"/>
          </ac:picMkLst>
        </pc:picChg>
      </pc:sldChg>
      <pc:sldChg chg="new del">
        <pc:chgData name="Pulkit Srivastava" userId="900a0afe-d2d2-42d5-abde-07138e570833" providerId="ADAL" clId="{B080E36C-5C58-480D-9291-BBCB48619599}" dt="2025-08-08T03:14:10.225" v="242" actId="680"/>
        <pc:sldMkLst>
          <pc:docMk/>
          <pc:sldMk cId="620226593" sldId="468"/>
        </pc:sldMkLst>
      </pc:sldChg>
      <pc:sldChg chg="addSp delSp modSp add del mod">
        <pc:chgData name="Pulkit Srivastava" userId="900a0afe-d2d2-42d5-abde-07138e570833" providerId="ADAL" clId="{B080E36C-5C58-480D-9291-BBCB48619599}" dt="2025-08-08T08:20:28.400" v="946" actId="47"/>
        <pc:sldMkLst>
          <pc:docMk/>
          <pc:sldMk cId="769232275" sldId="468"/>
        </pc:sldMkLst>
        <pc:spChg chg="add mod">
          <ac:chgData name="Pulkit Srivastava" userId="900a0afe-d2d2-42d5-abde-07138e570833" providerId="ADAL" clId="{B080E36C-5C58-480D-9291-BBCB48619599}" dt="2025-08-08T03:18:55.446" v="535" actId="20577"/>
          <ac:spMkLst>
            <pc:docMk/>
            <pc:sldMk cId="769232275" sldId="468"/>
            <ac:spMk id="3" creationId="{E723E088-AB6C-5B0E-8D51-CC9F9945A341}"/>
          </ac:spMkLst>
        </pc:spChg>
        <pc:spChg chg="mod">
          <ac:chgData name="Pulkit Srivastava" userId="900a0afe-d2d2-42d5-abde-07138e570833" providerId="ADAL" clId="{B080E36C-5C58-480D-9291-BBCB48619599}" dt="2025-08-08T03:16:13.524" v="381" actId="20577"/>
          <ac:spMkLst>
            <pc:docMk/>
            <pc:sldMk cId="769232275" sldId="468"/>
            <ac:spMk id="4" creationId="{90A6E8E5-6978-0378-1A90-37A8CDCF3433}"/>
          </ac:spMkLst>
        </pc:spChg>
        <pc:spChg chg="del mod">
          <ac:chgData name="Pulkit Srivastava" userId="900a0afe-d2d2-42d5-abde-07138e570833" providerId="ADAL" clId="{B080E36C-5C58-480D-9291-BBCB48619599}" dt="2025-08-08T03:16:14.713" v="383"/>
          <ac:spMkLst>
            <pc:docMk/>
            <pc:sldMk cId="769232275" sldId="468"/>
            <ac:spMk id="6" creationId="{3238D08A-3DAF-3AA3-0B05-5182183C3ACD}"/>
          </ac:spMkLst>
        </pc:spChg>
        <pc:spChg chg="mod">
          <ac:chgData name="Pulkit Srivastava" userId="900a0afe-d2d2-42d5-abde-07138e570833" providerId="ADAL" clId="{B080E36C-5C58-480D-9291-BBCB48619599}" dt="2025-08-08T04:59:54.432" v="935" actId="20577"/>
          <ac:spMkLst>
            <pc:docMk/>
            <pc:sldMk cId="769232275" sldId="468"/>
            <ac:spMk id="29" creationId="{A18EFEA2-3F97-961C-7A7F-5AC49246F676}"/>
          </ac:spMkLst>
        </pc:spChg>
        <pc:picChg chg="del">
          <ac:chgData name="Pulkit Srivastava" userId="900a0afe-d2d2-42d5-abde-07138e570833" providerId="ADAL" clId="{B080E36C-5C58-480D-9291-BBCB48619599}" dt="2025-08-08T03:14:40.907" v="245" actId="478"/>
          <ac:picMkLst>
            <pc:docMk/>
            <pc:sldMk cId="769232275" sldId="468"/>
            <ac:picMk id="5" creationId="{FC34082E-7FFD-E2A5-D882-81D305AECE97}"/>
          </ac:picMkLst>
        </pc:picChg>
        <pc:picChg chg="add mod">
          <ac:chgData name="Pulkit Srivastava" userId="900a0afe-d2d2-42d5-abde-07138e570833" providerId="ADAL" clId="{B080E36C-5C58-480D-9291-BBCB48619599}" dt="2025-08-08T03:20:20.726" v="540" actId="1076"/>
          <ac:picMkLst>
            <pc:docMk/>
            <pc:sldMk cId="769232275" sldId="468"/>
            <ac:picMk id="8" creationId="{A6805F81-6F85-94F3-14FD-0C7768795DED}"/>
          </ac:picMkLst>
        </pc:picChg>
      </pc:sldChg>
      <pc:sldChg chg="addSp delSp modSp add del mod">
        <pc:chgData name="Pulkit Srivastava" userId="900a0afe-d2d2-42d5-abde-07138e570833" providerId="ADAL" clId="{B080E36C-5C58-480D-9291-BBCB48619599}" dt="2025-08-08T09:31:29.996" v="964" actId="47"/>
        <pc:sldMkLst>
          <pc:docMk/>
          <pc:sldMk cId="2869971676" sldId="469"/>
        </pc:sldMkLst>
        <pc:spChg chg="mod">
          <ac:chgData name="Pulkit Srivastava" userId="900a0afe-d2d2-42d5-abde-07138e570833" providerId="ADAL" clId="{B080E36C-5C58-480D-9291-BBCB48619599}" dt="2025-08-08T04:32:46.854" v="708" actId="20577"/>
          <ac:spMkLst>
            <pc:docMk/>
            <pc:sldMk cId="2869971676" sldId="469"/>
            <ac:spMk id="4" creationId="{954E5FAB-5F4E-4D02-ED8C-005F82FC172B}"/>
          </ac:spMkLst>
        </pc:spChg>
        <pc:spChg chg="mod">
          <ac:chgData name="Pulkit Srivastava" userId="900a0afe-d2d2-42d5-abde-07138e570833" providerId="ADAL" clId="{B080E36C-5C58-480D-9291-BBCB48619599}" dt="2025-08-08T04:32:35.851" v="685" actId="1076"/>
          <ac:spMkLst>
            <pc:docMk/>
            <pc:sldMk cId="2869971676" sldId="469"/>
            <ac:spMk id="6" creationId="{3AE67384-FE6D-D233-0CDE-8291D47F8D40}"/>
          </ac:spMkLst>
        </pc:spChg>
        <pc:spChg chg="mod">
          <ac:chgData name="Pulkit Srivastava" userId="900a0afe-d2d2-42d5-abde-07138e570833" providerId="ADAL" clId="{B080E36C-5C58-480D-9291-BBCB48619599}" dt="2025-08-08T04:59:26.894" v="905" actId="20577"/>
          <ac:spMkLst>
            <pc:docMk/>
            <pc:sldMk cId="2869971676" sldId="469"/>
            <ac:spMk id="29" creationId="{B74DA53D-C0A5-A982-8BE7-539C2FD3271A}"/>
          </ac:spMkLst>
        </pc:spChg>
        <pc:picChg chg="del">
          <ac:chgData name="Pulkit Srivastava" userId="900a0afe-d2d2-42d5-abde-07138e570833" providerId="ADAL" clId="{B080E36C-5C58-480D-9291-BBCB48619599}" dt="2025-08-08T04:32:19.845" v="545" actId="478"/>
          <ac:picMkLst>
            <pc:docMk/>
            <pc:sldMk cId="2869971676" sldId="469"/>
            <ac:picMk id="5" creationId="{6C6C2672-A537-6035-6015-AD568F959461}"/>
          </ac:picMkLst>
        </pc:picChg>
        <pc:picChg chg="add mod">
          <ac:chgData name="Pulkit Srivastava" userId="900a0afe-d2d2-42d5-abde-07138e570833" providerId="ADAL" clId="{B080E36C-5C58-480D-9291-BBCB48619599}" dt="2025-08-08T04:38:25.275" v="766" actId="14100"/>
          <ac:picMkLst>
            <pc:docMk/>
            <pc:sldMk cId="2869971676" sldId="469"/>
            <ac:picMk id="7" creationId="{7ECE1524-4A98-CC14-15F1-D2C2DA2E3ADC}"/>
          </ac:picMkLst>
        </pc:picChg>
        <pc:picChg chg="add del">
          <ac:chgData name="Pulkit Srivastava" userId="900a0afe-d2d2-42d5-abde-07138e570833" providerId="ADAL" clId="{B080E36C-5C58-480D-9291-BBCB48619599}" dt="2025-08-08T04:34:43.010" v="715" actId="478"/>
          <ac:picMkLst>
            <pc:docMk/>
            <pc:sldMk cId="2869971676" sldId="469"/>
            <ac:picMk id="9" creationId="{D84B7CD3-5940-4284-E376-3024ADD13610}"/>
          </ac:picMkLst>
        </pc:picChg>
        <pc:picChg chg="add del">
          <ac:chgData name="Pulkit Srivastava" userId="900a0afe-d2d2-42d5-abde-07138e570833" providerId="ADAL" clId="{B080E36C-5C58-480D-9291-BBCB48619599}" dt="2025-08-08T04:34:51.020" v="717" actId="22"/>
          <ac:picMkLst>
            <pc:docMk/>
            <pc:sldMk cId="2869971676" sldId="469"/>
            <ac:picMk id="11" creationId="{BC7E3BC6-20E3-0344-0A00-4B9BE3E1823A}"/>
          </ac:picMkLst>
        </pc:picChg>
      </pc:sldChg>
      <pc:sldChg chg="addSp delSp modSp add mod">
        <pc:chgData name="Pulkit Srivastava" userId="900a0afe-d2d2-42d5-abde-07138e570833" providerId="ADAL" clId="{B080E36C-5C58-480D-9291-BBCB48619599}" dt="2025-08-08T04:59:35.799" v="915" actId="20577"/>
        <pc:sldMkLst>
          <pc:docMk/>
          <pc:sldMk cId="2381080126" sldId="470"/>
        </pc:sldMkLst>
        <pc:spChg chg="mod">
          <ac:chgData name="Pulkit Srivastava" userId="900a0afe-d2d2-42d5-abde-07138e570833" providerId="ADAL" clId="{B080E36C-5C58-480D-9291-BBCB48619599}" dt="2025-08-08T04:35:52.276" v="759" actId="20577"/>
          <ac:spMkLst>
            <pc:docMk/>
            <pc:sldMk cId="2381080126" sldId="470"/>
            <ac:spMk id="6" creationId="{C5AC7587-E726-0E14-5D56-CB70FC81F3A6}"/>
          </ac:spMkLst>
        </pc:spChg>
        <pc:spChg chg="mod">
          <ac:chgData name="Pulkit Srivastava" userId="900a0afe-d2d2-42d5-abde-07138e570833" providerId="ADAL" clId="{B080E36C-5C58-480D-9291-BBCB48619599}" dt="2025-08-08T04:59:35.799" v="915" actId="20577"/>
          <ac:spMkLst>
            <pc:docMk/>
            <pc:sldMk cId="2381080126" sldId="470"/>
            <ac:spMk id="29" creationId="{FB02ECAA-20F1-68C1-CE49-6BCBE4EB2A98}"/>
          </ac:spMkLst>
        </pc:spChg>
        <pc:picChg chg="add mod">
          <ac:chgData name="Pulkit Srivastava" userId="900a0afe-d2d2-42d5-abde-07138e570833" providerId="ADAL" clId="{B080E36C-5C58-480D-9291-BBCB48619599}" dt="2025-08-08T04:37:20.753" v="765" actId="1076"/>
          <ac:picMkLst>
            <pc:docMk/>
            <pc:sldMk cId="2381080126" sldId="470"/>
            <ac:picMk id="5" creationId="{2834FAC0-0FBE-1624-C915-6C4EE45FD61B}"/>
          </ac:picMkLst>
        </pc:picChg>
        <pc:picChg chg="del">
          <ac:chgData name="Pulkit Srivastava" userId="900a0afe-d2d2-42d5-abde-07138e570833" providerId="ADAL" clId="{B080E36C-5C58-480D-9291-BBCB48619599}" dt="2025-08-08T04:35:57.446" v="760" actId="478"/>
          <ac:picMkLst>
            <pc:docMk/>
            <pc:sldMk cId="2381080126" sldId="470"/>
            <ac:picMk id="7" creationId="{A61EF451-259E-6270-6EEF-90C62A168855}"/>
          </ac:picMkLst>
        </pc:picChg>
      </pc:sldChg>
      <pc:sldChg chg="addSp delSp modSp add mod">
        <pc:chgData name="Pulkit Srivastava" userId="900a0afe-d2d2-42d5-abde-07138e570833" providerId="ADAL" clId="{B080E36C-5C58-480D-9291-BBCB48619599}" dt="2025-08-08T04:59:43.936" v="925" actId="20577"/>
        <pc:sldMkLst>
          <pc:docMk/>
          <pc:sldMk cId="3640950842" sldId="471"/>
        </pc:sldMkLst>
        <pc:spChg chg="mod">
          <ac:chgData name="Pulkit Srivastava" userId="900a0afe-d2d2-42d5-abde-07138e570833" providerId="ADAL" clId="{B080E36C-5C58-480D-9291-BBCB48619599}" dt="2025-08-08T04:43:58.290" v="815" actId="20577"/>
          <ac:spMkLst>
            <pc:docMk/>
            <pc:sldMk cId="3640950842" sldId="471"/>
            <ac:spMk id="6" creationId="{17EDB26F-5CDC-FA9E-AD05-03F7D7CF3811}"/>
          </ac:spMkLst>
        </pc:spChg>
        <pc:spChg chg="mod">
          <ac:chgData name="Pulkit Srivastava" userId="900a0afe-d2d2-42d5-abde-07138e570833" providerId="ADAL" clId="{B080E36C-5C58-480D-9291-BBCB48619599}" dt="2025-08-08T04:59:43.936" v="925" actId="20577"/>
          <ac:spMkLst>
            <pc:docMk/>
            <pc:sldMk cId="3640950842" sldId="471"/>
            <ac:spMk id="29" creationId="{829140DA-0457-D253-E8E6-185B36864E45}"/>
          </ac:spMkLst>
        </pc:spChg>
        <pc:picChg chg="del">
          <ac:chgData name="Pulkit Srivastava" userId="900a0afe-d2d2-42d5-abde-07138e570833" providerId="ADAL" clId="{B080E36C-5C58-480D-9291-BBCB48619599}" dt="2025-08-08T04:43:34.504" v="768" actId="478"/>
          <ac:picMkLst>
            <pc:docMk/>
            <pc:sldMk cId="3640950842" sldId="471"/>
            <ac:picMk id="5" creationId="{AB6A1885-FDA4-C975-925C-6265B04135B5}"/>
          </ac:picMkLst>
        </pc:picChg>
        <pc:picChg chg="add mod">
          <ac:chgData name="Pulkit Srivastava" userId="900a0afe-d2d2-42d5-abde-07138e570833" providerId="ADAL" clId="{B080E36C-5C58-480D-9291-BBCB48619599}" dt="2025-08-08T04:43:48.763" v="773" actId="1076"/>
          <ac:picMkLst>
            <pc:docMk/>
            <pc:sldMk cId="3640950842" sldId="471"/>
            <ac:picMk id="7" creationId="{4DC42E6F-A285-7370-17B3-2D7D2E121108}"/>
          </ac:picMkLst>
        </pc:picChg>
      </pc:sldChg>
    </pc:docChg>
  </pc:docChgLst>
  <pc:docChgLst>
    <pc:chgData name="Pulkit Srivastava" userId="900a0afe-d2d2-42d5-abde-07138e570833" providerId="ADAL" clId="{06339228-F348-439E-AE0F-96DFF0188CAF}"/>
    <pc:docChg chg="custSel addSld delSld modSld sldOrd modSection">
      <pc:chgData name="Pulkit Srivastava" userId="900a0afe-d2d2-42d5-abde-07138e570833" providerId="ADAL" clId="{06339228-F348-439E-AE0F-96DFF0188CAF}" dt="2025-07-17T10:30:21.183" v="543" actId="20577"/>
      <pc:docMkLst>
        <pc:docMk/>
      </pc:docMkLst>
      <pc:sldChg chg="modSp mod">
        <pc:chgData name="Pulkit Srivastava" userId="900a0afe-d2d2-42d5-abde-07138e570833" providerId="ADAL" clId="{06339228-F348-439E-AE0F-96DFF0188CAF}" dt="2025-07-17T04:34:33.549" v="63" actId="20577"/>
        <pc:sldMkLst>
          <pc:docMk/>
          <pc:sldMk cId="2058124790" sldId="263"/>
        </pc:sldMkLst>
        <pc:spChg chg="mod">
          <ac:chgData name="Pulkit Srivastava" userId="900a0afe-d2d2-42d5-abde-07138e570833" providerId="ADAL" clId="{06339228-F348-439E-AE0F-96DFF0188CAF}" dt="2025-07-17T04:34:33.549" v="63" actId="20577"/>
          <ac:spMkLst>
            <pc:docMk/>
            <pc:sldMk cId="2058124790" sldId="263"/>
            <ac:spMk id="6" creationId="{FE3F9CDD-F4E9-362E-71CA-9F2100C5E0FF}"/>
          </ac:spMkLst>
        </pc:spChg>
      </pc:sldChg>
      <pc:sldChg chg="delSp modSp mod">
        <pc:chgData name="Pulkit Srivastava" userId="900a0afe-d2d2-42d5-abde-07138e570833" providerId="ADAL" clId="{06339228-F348-439E-AE0F-96DFF0188CAF}" dt="2025-07-17T10:29:46.567" v="474" actId="20577"/>
        <pc:sldMkLst>
          <pc:docMk/>
          <pc:sldMk cId="291510001" sldId="280"/>
        </pc:sldMkLst>
        <pc:spChg chg="mod">
          <ac:chgData name="Pulkit Srivastava" userId="900a0afe-d2d2-42d5-abde-07138e570833" providerId="ADAL" clId="{06339228-F348-439E-AE0F-96DFF0188CAF}" dt="2025-07-17T04:34:47.283" v="76" actId="20577"/>
          <ac:spMkLst>
            <pc:docMk/>
            <pc:sldMk cId="291510001" sldId="280"/>
            <ac:spMk id="2" creationId="{FC03EA99-7C03-71AA-80EE-936D7DB8A787}"/>
          </ac:spMkLst>
        </pc:spChg>
        <pc:spChg chg="mod">
          <ac:chgData name="Pulkit Srivastava" userId="900a0afe-d2d2-42d5-abde-07138e570833" providerId="ADAL" clId="{06339228-F348-439E-AE0F-96DFF0188CAF}" dt="2025-07-17T09:44:41.594" v="449" actId="20577"/>
          <ac:spMkLst>
            <pc:docMk/>
            <pc:sldMk cId="291510001" sldId="280"/>
            <ac:spMk id="5" creationId="{CBABA6AD-0525-8F5B-FC2D-D9E797D9E593}"/>
          </ac:spMkLst>
        </pc:spChg>
        <pc:spChg chg="mod">
          <ac:chgData name="Pulkit Srivastava" userId="900a0afe-d2d2-42d5-abde-07138e570833" providerId="ADAL" clId="{06339228-F348-439E-AE0F-96DFF0188CAF}" dt="2025-07-17T05:00:38.037" v="310"/>
          <ac:spMkLst>
            <pc:docMk/>
            <pc:sldMk cId="291510001" sldId="280"/>
            <ac:spMk id="7" creationId="{7291EFA9-80D2-6B8A-24D1-56787867078E}"/>
          </ac:spMkLst>
        </pc:spChg>
        <pc:spChg chg="mod">
          <ac:chgData name="Pulkit Srivastava" userId="900a0afe-d2d2-42d5-abde-07138e570833" providerId="ADAL" clId="{06339228-F348-439E-AE0F-96DFF0188CAF}" dt="2025-07-17T05:02:20.955" v="329"/>
          <ac:spMkLst>
            <pc:docMk/>
            <pc:sldMk cId="291510001" sldId="280"/>
            <ac:spMk id="10" creationId="{1BD6B3FB-2714-625B-9E4F-34C5BDF1B9D7}"/>
          </ac:spMkLst>
        </pc:spChg>
        <pc:spChg chg="mod">
          <ac:chgData name="Pulkit Srivastava" userId="900a0afe-d2d2-42d5-abde-07138e570833" providerId="ADAL" clId="{06339228-F348-439E-AE0F-96DFF0188CAF}" dt="2025-07-17T05:02:32.416" v="331"/>
          <ac:spMkLst>
            <pc:docMk/>
            <pc:sldMk cId="291510001" sldId="280"/>
            <ac:spMk id="13" creationId="{8CCB8DCC-C827-5254-4AE6-9D6ED08B9EEE}"/>
          </ac:spMkLst>
        </pc:spChg>
        <pc:spChg chg="mod">
          <ac:chgData name="Pulkit Srivastava" userId="900a0afe-d2d2-42d5-abde-07138e570833" providerId="ADAL" clId="{06339228-F348-439E-AE0F-96DFF0188CAF}" dt="2025-07-17T10:29:46.567" v="474" actId="20577"/>
          <ac:spMkLst>
            <pc:docMk/>
            <pc:sldMk cId="291510001" sldId="280"/>
            <ac:spMk id="16" creationId="{5FF49D89-5C6F-3C02-E4AC-96F82833D24E}"/>
          </ac:spMkLst>
        </pc:spChg>
        <pc:spChg chg="mod">
          <ac:chgData name="Pulkit Srivastava" userId="900a0afe-d2d2-42d5-abde-07138e570833" providerId="ADAL" clId="{06339228-F348-439E-AE0F-96DFF0188CAF}" dt="2025-07-17T05:02:48.047" v="335"/>
          <ac:spMkLst>
            <pc:docMk/>
            <pc:sldMk cId="291510001" sldId="280"/>
            <ac:spMk id="19" creationId="{FD324A1C-0052-FCD1-C43A-C247CCAF24F2}"/>
          </ac:spMkLst>
        </pc:spChg>
        <pc:spChg chg="mod">
          <ac:chgData name="Pulkit Srivastava" userId="900a0afe-d2d2-42d5-abde-07138e570833" providerId="ADAL" clId="{06339228-F348-439E-AE0F-96DFF0188CAF}" dt="2025-07-17T05:02:54.968" v="338" actId="20577"/>
          <ac:spMkLst>
            <pc:docMk/>
            <pc:sldMk cId="291510001" sldId="280"/>
            <ac:spMk id="22" creationId="{3A527055-A7D0-4263-E614-2A1E146C7634}"/>
          </ac:spMkLst>
        </pc:spChg>
      </pc:sldChg>
      <pc:sldChg chg="del">
        <pc:chgData name="Pulkit Srivastava" userId="900a0afe-d2d2-42d5-abde-07138e570833" providerId="ADAL" clId="{06339228-F348-439E-AE0F-96DFF0188CAF}" dt="2025-07-17T05:48:32.881" v="363" actId="47"/>
        <pc:sldMkLst>
          <pc:docMk/>
          <pc:sldMk cId="1117616642" sldId="305"/>
        </pc:sldMkLst>
      </pc:sldChg>
      <pc:sldChg chg="addSp delSp modSp del mod">
        <pc:chgData name="Pulkit Srivastava" userId="900a0afe-d2d2-42d5-abde-07138e570833" providerId="ADAL" clId="{06339228-F348-439E-AE0F-96DFF0188CAF}" dt="2025-07-17T04:57:34.467" v="289" actId="47"/>
        <pc:sldMkLst>
          <pc:docMk/>
          <pc:sldMk cId="1646340560" sldId="342"/>
        </pc:sldMkLst>
      </pc:sldChg>
      <pc:sldChg chg="delSp modSp del mod">
        <pc:chgData name="Pulkit Srivastava" userId="900a0afe-d2d2-42d5-abde-07138e570833" providerId="ADAL" clId="{06339228-F348-439E-AE0F-96DFF0188CAF}" dt="2025-07-17T05:02:02.765" v="328" actId="47"/>
        <pc:sldMkLst>
          <pc:docMk/>
          <pc:sldMk cId="4281508380" sldId="447"/>
        </pc:sldMkLst>
      </pc:sldChg>
      <pc:sldChg chg="delSp modSp mod ord">
        <pc:chgData name="Pulkit Srivastava" userId="900a0afe-d2d2-42d5-abde-07138e570833" providerId="ADAL" clId="{06339228-F348-439E-AE0F-96DFF0188CAF}" dt="2025-07-17T06:57:07.795" v="367"/>
        <pc:sldMkLst>
          <pc:docMk/>
          <pc:sldMk cId="1264475344" sldId="459"/>
        </pc:sldMkLst>
        <pc:spChg chg="mod">
          <ac:chgData name="Pulkit Srivastava" userId="900a0afe-d2d2-42d5-abde-07138e570833" providerId="ADAL" clId="{06339228-F348-439E-AE0F-96DFF0188CAF}" dt="2025-07-17T04:35:26.977" v="104" actId="20577"/>
          <ac:spMkLst>
            <pc:docMk/>
            <pc:sldMk cId="1264475344" sldId="459"/>
            <ac:spMk id="29" creationId="{09B7A116-FB8E-C81F-C9BF-67AE0D81244B}"/>
          </ac:spMkLst>
        </pc:spChg>
        <pc:spChg chg="mod">
          <ac:chgData name="Pulkit Srivastava" userId="900a0afe-d2d2-42d5-abde-07138e570833" providerId="ADAL" clId="{06339228-F348-439E-AE0F-96DFF0188CAF}" dt="2025-07-17T06:57:07.795" v="367"/>
          <ac:spMkLst>
            <pc:docMk/>
            <pc:sldMk cId="1264475344" sldId="459"/>
            <ac:spMk id="58" creationId="{09708A35-E205-2BD6-CEFC-9AF17ADAD0B1}"/>
          </ac:spMkLst>
        </pc:spChg>
      </pc:sldChg>
      <pc:sldChg chg="delSp modSp mod">
        <pc:chgData name="Pulkit Srivastava" userId="900a0afe-d2d2-42d5-abde-07138e570833" providerId="ADAL" clId="{06339228-F348-439E-AE0F-96DFF0188CAF}" dt="2025-07-17T09:37:54.191" v="371" actId="20577"/>
        <pc:sldMkLst>
          <pc:docMk/>
          <pc:sldMk cId="2857797351" sldId="460"/>
        </pc:sldMkLst>
        <pc:spChg chg="mod">
          <ac:chgData name="Pulkit Srivastava" userId="900a0afe-d2d2-42d5-abde-07138e570833" providerId="ADAL" clId="{06339228-F348-439E-AE0F-96DFF0188CAF}" dt="2025-07-17T04:35:46.127" v="117" actId="20577"/>
          <ac:spMkLst>
            <pc:docMk/>
            <pc:sldMk cId="2857797351" sldId="460"/>
            <ac:spMk id="29" creationId="{0FA2BF52-1D70-2CD2-B5C0-BBB7C6BFC150}"/>
          </ac:spMkLst>
        </pc:spChg>
        <pc:spChg chg="mod">
          <ac:chgData name="Pulkit Srivastava" userId="900a0afe-d2d2-42d5-abde-07138e570833" providerId="ADAL" clId="{06339228-F348-439E-AE0F-96DFF0188CAF}" dt="2025-07-17T09:37:54.191" v="371" actId="20577"/>
          <ac:spMkLst>
            <pc:docMk/>
            <pc:sldMk cId="2857797351" sldId="460"/>
            <ac:spMk id="58" creationId="{BCBD5610-803F-CB52-8091-A54A6A93A3AB}"/>
          </ac:spMkLst>
        </pc:spChg>
      </pc:sldChg>
      <pc:sldChg chg="addSp delSp modSp mod">
        <pc:chgData name="Pulkit Srivastava" userId="900a0afe-d2d2-42d5-abde-07138e570833" providerId="ADAL" clId="{06339228-F348-439E-AE0F-96DFF0188CAF}" dt="2025-07-17T05:24:17.855" v="357" actId="5793"/>
        <pc:sldMkLst>
          <pc:docMk/>
          <pc:sldMk cId="2358162087" sldId="461"/>
        </pc:sldMkLst>
        <pc:spChg chg="mod">
          <ac:chgData name="Pulkit Srivastava" userId="900a0afe-d2d2-42d5-abde-07138e570833" providerId="ADAL" clId="{06339228-F348-439E-AE0F-96DFF0188CAF}" dt="2025-07-17T04:35:59.035" v="130" actId="20577"/>
          <ac:spMkLst>
            <pc:docMk/>
            <pc:sldMk cId="2358162087" sldId="461"/>
            <ac:spMk id="29" creationId="{7E07AE34-6F1C-2B20-46DC-AA9D0C0F3A4C}"/>
          </ac:spMkLst>
        </pc:spChg>
        <pc:spChg chg="mod">
          <ac:chgData name="Pulkit Srivastava" userId="900a0afe-d2d2-42d5-abde-07138e570833" providerId="ADAL" clId="{06339228-F348-439E-AE0F-96DFF0188CAF}" dt="2025-07-17T05:24:17.855" v="357" actId="5793"/>
          <ac:spMkLst>
            <pc:docMk/>
            <pc:sldMk cId="2358162087" sldId="461"/>
            <ac:spMk id="58" creationId="{EA99EB4F-5F03-E18F-0D8C-5F3B10364948}"/>
          </ac:spMkLst>
        </pc:spChg>
      </pc:sldChg>
      <pc:sldChg chg="addSp delSp modSp mod">
        <pc:chgData name="Pulkit Srivastava" userId="900a0afe-d2d2-42d5-abde-07138e570833" providerId="ADAL" clId="{06339228-F348-439E-AE0F-96DFF0188CAF}" dt="2025-07-17T10:29:57.896" v="497" actId="20577"/>
        <pc:sldMkLst>
          <pc:docMk/>
          <pc:sldMk cId="1940776326" sldId="462"/>
        </pc:sldMkLst>
        <pc:spChg chg="mod">
          <ac:chgData name="Pulkit Srivastava" userId="900a0afe-d2d2-42d5-abde-07138e570833" providerId="ADAL" clId="{06339228-F348-439E-AE0F-96DFF0188CAF}" dt="2025-07-17T10:29:57.896" v="497" actId="20577"/>
          <ac:spMkLst>
            <pc:docMk/>
            <pc:sldMk cId="1940776326" sldId="462"/>
            <ac:spMk id="4" creationId="{E2D251E9-6C37-609B-4BD4-4506CFCC9B6A}"/>
          </ac:spMkLst>
        </pc:spChg>
        <pc:spChg chg="mod">
          <ac:chgData name="Pulkit Srivastava" userId="900a0afe-d2d2-42d5-abde-07138e570833" providerId="ADAL" clId="{06339228-F348-439E-AE0F-96DFF0188CAF}" dt="2025-07-17T04:36:12.625" v="143" actId="20577"/>
          <ac:spMkLst>
            <pc:docMk/>
            <pc:sldMk cId="1940776326" sldId="462"/>
            <ac:spMk id="29" creationId="{8134749A-74A9-D732-402D-D01584D95B32}"/>
          </ac:spMkLst>
        </pc:spChg>
      </pc:sldChg>
      <pc:sldChg chg="addSp delSp modSp mod">
        <pc:chgData name="Pulkit Srivastava" userId="900a0afe-d2d2-42d5-abde-07138e570833" providerId="ADAL" clId="{06339228-F348-439E-AE0F-96DFF0188CAF}" dt="2025-07-17T10:30:08.240" v="520" actId="20577"/>
        <pc:sldMkLst>
          <pc:docMk/>
          <pc:sldMk cId="1183611381" sldId="463"/>
        </pc:sldMkLst>
      </pc:sldChg>
      <pc:sldChg chg="addSp delSp modSp mod">
        <pc:chgData name="Pulkit Srivastava" userId="900a0afe-d2d2-42d5-abde-07138e570833" providerId="ADAL" clId="{06339228-F348-439E-AE0F-96DFF0188CAF}" dt="2025-07-17T10:30:21.183" v="543" actId="20577"/>
        <pc:sldMkLst>
          <pc:docMk/>
          <pc:sldMk cId="3585531975" sldId="464"/>
        </pc:sldMkLst>
      </pc:sldChg>
      <pc:sldChg chg="addSp delSp modSp add mod ord">
        <pc:chgData name="Pulkit Srivastava" userId="900a0afe-d2d2-42d5-abde-07138e570833" providerId="ADAL" clId="{06339228-F348-439E-AE0F-96DFF0188CAF}" dt="2025-07-17T05:47:50.914" v="362"/>
        <pc:sldMkLst>
          <pc:docMk/>
          <pc:sldMk cId="1245396205" sldId="465"/>
        </pc:sldMkLst>
        <pc:spChg chg="mod">
          <ac:chgData name="Pulkit Srivastava" userId="900a0afe-d2d2-42d5-abde-07138e570833" providerId="ADAL" clId="{06339228-F348-439E-AE0F-96DFF0188CAF}" dt="2025-07-17T04:31:03.764" v="8" actId="20577"/>
          <ac:spMkLst>
            <pc:docMk/>
            <pc:sldMk cId="1245396205" sldId="465"/>
            <ac:spMk id="4" creationId="{069122BC-0997-13EB-BDD7-BECD1075D65D}"/>
          </ac:spMkLst>
        </pc:spChg>
        <pc:spChg chg="mod">
          <ac:chgData name="Pulkit Srivastava" userId="900a0afe-d2d2-42d5-abde-07138e570833" providerId="ADAL" clId="{06339228-F348-439E-AE0F-96DFF0188CAF}" dt="2025-07-17T04:37:02.246" v="192" actId="20577"/>
          <ac:spMkLst>
            <pc:docMk/>
            <pc:sldMk cId="1245396205" sldId="465"/>
            <ac:spMk id="5" creationId="{C0746C0F-4415-9BE2-45A7-F683E9889DBE}"/>
          </ac:spMkLst>
        </pc:spChg>
      </pc:sldChg>
      <pc:sldChg chg="addSp delSp modSp add mod">
        <pc:chgData name="Pulkit Srivastava" userId="900a0afe-d2d2-42d5-abde-07138e570833" providerId="ADAL" clId="{06339228-F348-439E-AE0F-96DFF0188CAF}" dt="2025-07-17T04:57:30.123" v="288" actId="20577"/>
        <pc:sldMkLst>
          <pc:docMk/>
          <pc:sldMk cId="1673159157" sldId="466"/>
        </pc:sldMkLst>
        <pc:spChg chg="mod">
          <ac:chgData name="Pulkit Srivastava" userId="900a0afe-d2d2-42d5-abde-07138e570833" providerId="ADAL" clId="{06339228-F348-439E-AE0F-96DFF0188CAF}" dt="2025-07-17T04:57:22.195" v="272" actId="20577"/>
          <ac:spMkLst>
            <pc:docMk/>
            <pc:sldMk cId="1673159157" sldId="466"/>
            <ac:spMk id="4" creationId="{4C0B872D-CBE0-0594-45CB-F587C04ECAAF}"/>
          </ac:spMkLst>
        </pc:spChg>
      </pc:sldChg>
    </pc:docChg>
  </pc:docChgLst>
  <pc:docChgLst>
    <pc:chgData name="Pulkit Srivastava" userId="900a0afe-d2d2-42d5-abde-07138e570833" providerId="ADAL" clId="{C9DDF0D0-7BEF-4FBE-A4EA-817BDABB840E}"/>
    <pc:docChg chg="undo custSel addSld delSld modSld modSection">
      <pc:chgData name="Pulkit Srivastava" userId="900a0afe-d2d2-42d5-abde-07138e570833" providerId="ADAL" clId="{C9DDF0D0-7BEF-4FBE-A4EA-817BDABB840E}" dt="2025-07-31T05:03:56.371" v="1035" actId="1076"/>
      <pc:docMkLst>
        <pc:docMk/>
      </pc:docMkLst>
      <pc:sldChg chg="addSp delSp modSp mod modClrScheme chgLayout">
        <pc:chgData name="Pulkit Srivastava" userId="900a0afe-d2d2-42d5-abde-07138e570833" providerId="ADAL" clId="{C9DDF0D0-7BEF-4FBE-A4EA-817BDABB840E}" dt="2025-07-27T16:58:49.277" v="519" actId="14100"/>
        <pc:sldMkLst>
          <pc:docMk/>
          <pc:sldMk cId="2058124790" sldId="263"/>
        </pc:sldMkLst>
        <pc:spChg chg="mod ord">
          <ac:chgData name="Pulkit Srivastava" userId="900a0afe-d2d2-42d5-abde-07138e570833" providerId="ADAL" clId="{C9DDF0D0-7BEF-4FBE-A4EA-817BDABB840E}" dt="2025-07-27T16:58:49.277" v="519" actId="14100"/>
          <ac:spMkLst>
            <pc:docMk/>
            <pc:sldMk cId="2058124790" sldId="263"/>
            <ac:spMk id="2" creationId="{BD58AF67-D850-13D5-EF54-05174B592445}"/>
          </ac:spMkLst>
        </pc:spChg>
        <pc:spChg chg="mod ord">
          <ac:chgData name="Pulkit Srivastava" userId="900a0afe-d2d2-42d5-abde-07138e570833" providerId="ADAL" clId="{C9DDF0D0-7BEF-4FBE-A4EA-817BDABB840E}" dt="2025-07-27T16:58:35.596" v="517" actId="255"/>
          <ac:spMkLst>
            <pc:docMk/>
            <pc:sldMk cId="2058124790" sldId="263"/>
            <ac:spMk id="4" creationId="{02BCC43C-F98D-D6A9-9539-BBEBA9C74675}"/>
          </ac:spMkLst>
        </pc:spChg>
        <pc:spChg chg="mod ord">
          <ac:chgData name="Pulkit Srivastava" userId="900a0afe-d2d2-42d5-abde-07138e570833" providerId="ADAL" clId="{C9DDF0D0-7BEF-4FBE-A4EA-817BDABB840E}" dt="2025-07-27T16:42:31.084" v="387" actId="26606"/>
          <ac:spMkLst>
            <pc:docMk/>
            <pc:sldMk cId="2058124790" sldId="263"/>
            <ac:spMk id="6" creationId="{FE3F9CDD-F4E9-362E-71CA-9F2100C5E0FF}"/>
          </ac:spMkLst>
        </pc:spChg>
        <pc:picChg chg="mod ord">
          <ac:chgData name="Pulkit Srivastava" userId="900a0afe-d2d2-42d5-abde-07138e570833" providerId="ADAL" clId="{C9DDF0D0-7BEF-4FBE-A4EA-817BDABB840E}" dt="2025-07-27T16:42:31.084" v="387" actId="26606"/>
          <ac:picMkLst>
            <pc:docMk/>
            <pc:sldMk cId="2058124790" sldId="263"/>
            <ac:picMk id="8" creationId="{82C6944B-74DC-6A50-6C20-E7DCA4C00D77}"/>
          </ac:picMkLst>
        </pc:picChg>
      </pc:sldChg>
      <pc:sldChg chg="addSp delSp modSp mod chgLayout">
        <pc:chgData name="Pulkit Srivastava" userId="900a0afe-d2d2-42d5-abde-07138e570833" providerId="ADAL" clId="{C9DDF0D0-7BEF-4FBE-A4EA-817BDABB840E}" dt="2025-07-27T16:59:43.048" v="524" actId="14100"/>
        <pc:sldMkLst>
          <pc:docMk/>
          <pc:sldMk cId="291510001" sldId="280"/>
        </pc:sldMkLst>
        <pc:spChg chg="mod ord">
          <ac:chgData name="Pulkit Srivastava" userId="900a0afe-d2d2-42d5-abde-07138e570833" providerId="ADAL" clId="{C9DDF0D0-7BEF-4FBE-A4EA-817BDABB840E}" dt="2025-07-27T16:44:52.958" v="419" actId="700"/>
          <ac:spMkLst>
            <pc:docMk/>
            <pc:sldMk cId="291510001" sldId="280"/>
            <ac:spMk id="2" creationId="{FC03EA99-7C03-71AA-80EE-936D7DB8A787}"/>
          </ac:spMkLst>
        </pc:spChg>
        <pc:spChg chg="mod ord">
          <ac:chgData name="Pulkit Srivastava" userId="900a0afe-d2d2-42d5-abde-07138e570833" providerId="ADAL" clId="{C9DDF0D0-7BEF-4FBE-A4EA-817BDABB840E}" dt="2025-07-27T16:44:52.958" v="419" actId="700"/>
          <ac:spMkLst>
            <pc:docMk/>
            <pc:sldMk cId="291510001" sldId="280"/>
            <ac:spMk id="4" creationId="{1EF2B9C5-C99A-84B7-071A-62D95E2A03F8}"/>
          </ac:spMkLst>
        </pc:spChg>
        <pc:spChg chg="mod">
          <ac:chgData name="Pulkit Srivastava" userId="900a0afe-d2d2-42d5-abde-07138e570833" providerId="ADAL" clId="{C9DDF0D0-7BEF-4FBE-A4EA-817BDABB840E}" dt="2025-07-27T16:59:43.048" v="524" actId="14100"/>
          <ac:spMkLst>
            <pc:docMk/>
            <pc:sldMk cId="291510001" sldId="280"/>
            <ac:spMk id="5" creationId="{CBABA6AD-0525-8F5B-FC2D-D9E797D9E593}"/>
          </ac:spMkLst>
        </pc:spChg>
        <pc:spChg chg="mod ord">
          <ac:chgData name="Pulkit Srivastava" userId="900a0afe-d2d2-42d5-abde-07138e570833" providerId="ADAL" clId="{C9DDF0D0-7BEF-4FBE-A4EA-817BDABB840E}" dt="2025-07-27T16:59:21.610" v="522" actId="1076"/>
          <ac:spMkLst>
            <pc:docMk/>
            <pc:sldMk cId="291510001" sldId="280"/>
            <ac:spMk id="7" creationId="{7291EFA9-80D2-6B8A-24D1-56787867078E}"/>
          </ac:spMkLst>
        </pc:spChg>
        <pc:spChg chg="mod ord">
          <ac:chgData name="Pulkit Srivastava" userId="900a0afe-d2d2-42d5-abde-07138e570833" providerId="ADAL" clId="{C9DDF0D0-7BEF-4FBE-A4EA-817BDABB840E}" dt="2025-07-27T16:45:32.262" v="425" actId="20577"/>
          <ac:spMkLst>
            <pc:docMk/>
            <pc:sldMk cId="291510001" sldId="280"/>
            <ac:spMk id="9" creationId="{9B98132F-7399-8B91-C1E6-F3CAB4D9EB48}"/>
          </ac:spMkLst>
        </pc:spChg>
        <pc:spChg chg="mod ord">
          <ac:chgData name="Pulkit Srivastava" userId="900a0afe-d2d2-42d5-abde-07138e570833" providerId="ADAL" clId="{C9DDF0D0-7BEF-4FBE-A4EA-817BDABB840E}" dt="2025-07-27T16:44:17.069" v="416" actId="700"/>
          <ac:spMkLst>
            <pc:docMk/>
            <pc:sldMk cId="291510001" sldId="280"/>
            <ac:spMk id="10" creationId="{1BD6B3FB-2714-625B-9E4F-34C5BDF1B9D7}"/>
          </ac:spMkLst>
        </pc:spChg>
        <pc:spChg chg="mod ord">
          <ac:chgData name="Pulkit Srivastava" userId="900a0afe-d2d2-42d5-abde-07138e570833" providerId="ADAL" clId="{C9DDF0D0-7BEF-4FBE-A4EA-817BDABB840E}" dt="2025-07-27T16:45:36.015" v="427" actId="20577"/>
          <ac:spMkLst>
            <pc:docMk/>
            <pc:sldMk cId="291510001" sldId="280"/>
            <ac:spMk id="12" creationId="{07FF1425-D3BD-FFAA-614C-9547C20E4C2E}"/>
          </ac:spMkLst>
        </pc:spChg>
        <pc:spChg chg="mod ord">
          <ac:chgData name="Pulkit Srivastava" userId="900a0afe-d2d2-42d5-abde-07138e570833" providerId="ADAL" clId="{C9DDF0D0-7BEF-4FBE-A4EA-817BDABB840E}" dt="2025-07-27T16:44:52.958" v="419" actId="700"/>
          <ac:spMkLst>
            <pc:docMk/>
            <pc:sldMk cId="291510001" sldId="280"/>
            <ac:spMk id="13" creationId="{8CCB8DCC-C827-5254-4AE6-9D6ED08B9EEE}"/>
          </ac:spMkLst>
        </pc:spChg>
        <pc:spChg chg="mod ord">
          <ac:chgData name="Pulkit Srivastava" userId="900a0afe-d2d2-42d5-abde-07138e570833" providerId="ADAL" clId="{C9DDF0D0-7BEF-4FBE-A4EA-817BDABB840E}" dt="2025-07-27T16:45:39.302" v="429" actId="20577"/>
          <ac:spMkLst>
            <pc:docMk/>
            <pc:sldMk cId="291510001" sldId="280"/>
            <ac:spMk id="15" creationId="{8A9A593A-36F7-8F90-6E39-B41166348276}"/>
          </ac:spMkLst>
        </pc:spChg>
        <pc:spChg chg="mod ord">
          <ac:chgData name="Pulkit Srivastava" userId="900a0afe-d2d2-42d5-abde-07138e570833" providerId="ADAL" clId="{C9DDF0D0-7BEF-4FBE-A4EA-817BDABB840E}" dt="2025-07-27T16:43:01.192" v="390" actId="700"/>
          <ac:spMkLst>
            <pc:docMk/>
            <pc:sldMk cId="291510001" sldId="280"/>
            <ac:spMk id="16" creationId="{5FF49D89-5C6F-3C02-E4AC-96F82833D24E}"/>
          </ac:spMkLst>
        </pc:spChg>
        <pc:spChg chg="mod ord">
          <ac:chgData name="Pulkit Srivastava" userId="900a0afe-d2d2-42d5-abde-07138e570833" providerId="ADAL" clId="{C9DDF0D0-7BEF-4FBE-A4EA-817BDABB840E}" dt="2025-07-27T16:45:43.543" v="431" actId="20577"/>
          <ac:spMkLst>
            <pc:docMk/>
            <pc:sldMk cId="291510001" sldId="280"/>
            <ac:spMk id="18" creationId="{C47EB4B1-2A49-1822-CCEB-B55098870AE6}"/>
          </ac:spMkLst>
        </pc:spChg>
        <pc:spChg chg="mod">
          <ac:chgData name="Pulkit Srivastava" userId="900a0afe-d2d2-42d5-abde-07138e570833" providerId="ADAL" clId="{C9DDF0D0-7BEF-4FBE-A4EA-817BDABB840E}" dt="2025-07-27T16:45:48.539" v="433" actId="20577"/>
          <ac:spMkLst>
            <pc:docMk/>
            <pc:sldMk cId="291510001" sldId="280"/>
            <ac:spMk id="21" creationId="{BBA1EA56-723F-E4E7-27AD-BA047242BFDA}"/>
          </ac:spMkLst>
        </pc:spChg>
        <pc:spChg chg="mod ord">
          <ac:chgData name="Pulkit Srivastava" userId="900a0afe-d2d2-42d5-abde-07138e570833" providerId="ADAL" clId="{C9DDF0D0-7BEF-4FBE-A4EA-817BDABB840E}" dt="2025-07-27T16:44:17.069" v="416" actId="700"/>
          <ac:spMkLst>
            <pc:docMk/>
            <pc:sldMk cId="291510001" sldId="280"/>
            <ac:spMk id="22" creationId="{3A527055-A7D0-4263-E614-2A1E146C7634}"/>
          </ac:spMkLst>
        </pc:spChg>
        <pc:spChg chg="mod ord">
          <ac:chgData name="Pulkit Srivastava" userId="900a0afe-d2d2-42d5-abde-07138e570833" providerId="ADAL" clId="{C9DDF0D0-7BEF-4FBE-A4EA-817BDABB840E}" dt="2025-07-27T16:44:52.958" v="419" actId="700"/>
          <ac:spMkLst>
            <pc:docMk/>
            <pc:sldMk cId="291510001" sldId="280"/>
            <ac:spMk id="24" creationId="{AE2B6F3D-154B-1173-36E5-755566B9151D}"/>
          </ac:spMkLst>
        </pc:spChg>
        <pc:spChg chg="mod">
          <ac:chgData name="Pulkit Srivastava" userId="900a0afe-d2d2-42d5-abde-07138e570833" providerId="ADAL" clId="{C9DDF0D0-7BEF-4FBE-A4EA-817BDABB840E}" dt="2025-07-27T16:45:51.795" v="434" actId="20577"/>
          <ac:spMkLst>
            <pc:docMk/>
            <pc:sldMk cId="291510001" sldId="280"/>
            <ac:spMk id="76" creationId="{7E51B923-3676-F73D-D5B6-50CBEAE9367E}"/>
          </ac:spMkLst>
        </pc:spChg>
        <pc:spChg chg="add mod ord">
          <ac:chgData name="Pulkit Srivastava" userId="900a0afe-d2d2-42d5-abde-07138e570833" providerId="ADAL" clId="{C9DDF0D0-7BEF-4FBE-A4EA-817BDABB840E}" dt="2025-07-27T16:44:52.958" v="419" actId="700"/>
          <ac:spMkLst>
            <pc:docMk/>
            <pc:sldMk cId="291510001" sldId="280"/>
            <ac:spMk id="81" creationId="{2EA89C9C-1A22-784F-2CF5-4EA4F9E34935}"/>
          </ac:spMkLst>
        </pc:spChg>
      </pc:sldChg>
      <pc:sldChg chg="modSp mod chgLayout">
        <pc:chgData name="Pulkit Srivastava" userId="900a0afe-d2d2-42d5-abde-07138e570833" providerId="ADAL" clId="{C9DDF0D0-7BEF-4FBE-A4EA-817BDABB840E}" dt="2025-07-27T16:57:33.981" v="511" actId="700"/>
        <pc:sldMkLst>
          <pc:docMk/>
          <pc:sldMk cId="3622499720" sldId="307"/>
        </pc:sldMkLst>
        <pc:spChg chg="mod ord">
          <ac:chgData name="Pulkit Srivastava" userId="900a0afe-d2d2-42d5-abde-07138e570833" providerId="ADAL" clId="{C9DDF0D0-7BEF-4FBE-A4EA-817BDABB840E}" dt="2025-07-27T16:57:33.981" v="511" actId="700"/>
          <ac:spMkLst>
            <pc:docMk/>
            <pc:sldMk cId="3622499720" sldId="307"/>
            <ac:spMk id="2" creationId="{86A1C5BE-B55F-DC4E-C544-3657F2545C8D}"/>
          </ac:spMkLst>
        </pc:spChg>
      </pc:sldChg>
      <pc:sldChg chg="addSp delSp modSp mod chgLayout">
        <pc:chgData name="Pulkit Srivastava" userId="900a0afe-d2d2-42d5-abde-07138e570833" providerId="ADAL" clId="{C9DDF0D0-7BEF-4FBE-A4EA-817BDABB840E}" dt="2025-07-27T16:48:00.610" v="446" actId="14100"/>
        <pc:sldMkLst>
          <pc:docMk/>
          <pc:sldMk cId="1264475344" sldId="459"/>
        </pc:sldMkLst>
        <pc:spChg chg="mod ord">
          <ac:chgData name="Pulkit Srivastava" userId="900a0afe-d2d2-42d5-abde-07138e570833" providerId="ADAL" clId="{C9DDF0D0-7BEF-4FBE-A4EA-817BDABB840E}" dt="2025-07-27T16:46:27.030" v="435" actId="700"/>
          <ac:spMkLst>
            <pc:docMk/>
            <pc:sldMk cId="1264475344" sldId="459"/>
            <ac:spMk id="29" creationId="{09B7A116-FB8E-C81F-C9BF-67AE0D81244B}"/>
          </ac:spMkLst>
        </pc:spChg>
        <pc:spChg chg="mod">
          <ac:chgData name="Pulkit Srivastava" userId="900a0afe-d2d2-42d5-abde-07138e570833" providerId="ADAL" clId="{C9DDF0D0-7BEF-4FBE-A4EA-817BDABB840E}" dt="2025-07-27T16:48:00.610" v="446" actId="14100"/>
          <ac:spMkLst>
            <pc:docMk/>
            <pc:sldMk cId="1264475344" sldId="459"/>
            <ac:spMk id="58" creationId="{09708A35-E205-2BD6-CEFC-9AF17ADAD0B1}"/>
          </ac:spMkLst>
        </pc:spChg>
        <pc:picChg chg="add mod">
          <ac:chgData name="Pulkit Srivastava" userId="900a0afe-d2d2-42d5-abde-07138e570833" providerId="ADAL" clId="{C9DDF0D0-7BEF-4FBE-A4EA-817BDABB840E}" dt="2025-07-27T16:47:52.189" v="444" actId="1076"/>
          <ac:picMkLst>
            <pc:docMk/>
            <pc:sldMk cId="1264475344" sldId="459"/>
            <ac:picMk id="7" creationId="{5B3ADAC1-FD11-A7AD-A5E7-7B3320D948F4}"/>
          </ac:picMkLst>
        </pc:picChg>
      </pc:sldChg>
      <pc:sldChg chg="addSp delSp modSp mod chgLayout">
        <pc:chgData name="Pulkit Srivastava" userId="900a0afe-d2d2-42d5-abde-07138e570833" providerId="ADAL" clId="{C9DDF0D0-7BEF-4FBE-A4EA-817BDABB840E}" dt="2025-07-31T04:52:17.390" v="779" actId="14100"/>
        <pc:sldMkLst>
          <pc:docMk/>
          <pc:sldMk cId="2857797351" sldId="460"/>
        </pc:sldMkLst>
        <pc:spChg chg="mod ord">
          <ac:chgData name="Pulkit Srivastava" userId="900a0afe-d2d2-42d5-abde-07138e570833" providerId="ADAL" clId="{C9DDF0D0-7BEF-4FBE-A4EA-817BDABB840E}" dt="2025-07-27T16:48:51.766" v="451" actId="700"/>
          <ac:spMkLst>
            <pc:docMk/>
            <pc:sldMk cId="2857797351" sldId="460"/>
            <ac:spMk id="2" creationId="{BDB611D9-C15E-E596-3404-1E68EA7244C5}"/>
          </ac:spMkLst>
        </pc:spChg>
        <pc:spChg chg="mod ord">
          <ac:chgData name="Pulkit Srivastava" userId="900a0afe-d2d2-42d5-abde-07138e570833" providerId="ADAL" clId="{C9DDF0D0-7BEF-4FBE-A4EA-817BDABB840E}" dt="2025-07-27T16:48:51.766" v="451" actId="700"/>
          <ac:spMkLst>
            <pc:docMk/>
            <pc:sldMk cId="2857797351" sldId="460"/>
            <ac:spMk id="4" creationId="{FC3FFB22-43A6-EDDE-F971-EC9CA386E557}"/>
          </ac:spMkLst>
        </pc:spChg>
        <pc:spChg chg="mod">
          <ac:chgData name="Pulkit Srivastava" userId="900a0afe-d2d2-42d5-abde-07138e570833" providerId="ADAL" clId="{C9DDF0D0-7BEF-4FBE-A4EA-817BDABB840E}" dt="2025-07-31T04:50:08.851" v="772" actId="20577"/>
          <ac:spMkLst>
            <pc:docMk/>
            <pc:sldMk cId="2857797351" sldId="460"/>
            <ac:spMk id="58" creationId="{BCBD5610-803F-CB52-8091-A54A6A93A3AB}"/>
          </ac:spMkLst>
        </pc:spChg>
        <pc:picChg chg="add mod">
          <ac:chgData name="Pulkit Srivastava" userId="900a0afe-d2d2-42d5-abde-07138e570833" providerId="ADAL" clId="{C9DDF0D0-7BEF-4FBE-A4EA-817BDABB840E}" dt="2025-07-31T04:52:17.390" v="779" actId="14100"/>
          <ac:picMkLst>
            <pc:docMk/>
            <pc:sldMk cId="2857797351" sldId="460"/>
            <ac:picMk id="5" creationId="{640B952C-3F2D-8C7F-3ACC-8617B4C78CBC}"/>
          </ac:picMkLst>
        </pc:picChg>
      </pc:sldChg>
      <pc:sldChg chg="addSp delSp modSp mod chgLayout">
        <pc:chgData name="Pulkit Srivastava" userId="900a0afe-d2d2-42d5-abde-07138e570833" providerId="ADAL" clId="{C9DDF0D0-7BEF-4FBE-A4EA-817BDABB840E}" dt="2025-07-31T04:57:22.828" v="1002" actId="478"/>
        <pc:sldMkLst>
          <pc:docMk/>
          <pc:sldMk cId="2358162087" sldId="461"/>
        </pc:sldMkLst>
        <pc:spChg chg="mod">
          <ac:chgData name="Pulkit Srivastava" userId="900a0afe-d2d2-42d5-abde-07138e570833" providerId="ADAL" clId="{C9DDF0D0-7BEF-4FBE-A4EA-817BDABB840E}" dt="2025-07-27T17:34:57.070" v="683" actId="14100"/>
          <ac:spMkLst>
            <pc:docMk/>
            <pc:sldMk cId="2358162087" sldId="461"/>
            <ac:spMk id="4" creationId="{A8800976-C5AE-0385-3A38-562DB0DD0897}"/>
          </ac:spMkLst>
        </pc:spChg>
        <pc:spChg chg="mod ord">
          <ac:chgData name="Pulkit Srivastava" userId="900a0afe-d2d2-42d5-abde-07138e570833" providerId="ADAL" clId="{C9DDF0D0-7BEF-4FBE-A4EA-817BDABB840E}" dt="2025-07-27T16:52:04.498" v="472" actId="700"/>
          <ac:spMkLst>
            <pc:docMk/>
            <pc:sldMk cId="2358162087" sldId="461"/>
            <ac:spMk id="29" creationId="{7E07AE34-6F1C-2B20-46DC-AA9D0C0F3A4C}"/>
          </ac:spMkLst>
        </pc:spChg>
        <pc:spChg chg="mod">
          <ac:chgData name="Pulkit Srivastava" userId="900a0afe-d2d2-42d5-abde-07138e570833" providerId="ADAL" clId="{C9DDF0D0-7BEF-4FBE-A4EA-817BDABB840E}" dt="2025-07-31T04:54:38.908" v="963" actId="14100"/>
          <ac:spMkLst>
            <pc:docMk/>
            <pc:sldMk cId="2358162087" sldId="461"/>
            <ac:spMk id="58" creationId="{EA99EB4F-5F03-E18F-0D8C-5F3B10364948}"/>
          </ac:spMkLst>
        </pc:spChg>
        <pc:picChg chg="add del mod">
          <ac:chgData name="Pulkit Srivastava" userId="900a0afe-d2d2-42d5-abde-07138e570833" providerId="ADAL" clId="{C9DDF0D0-7BEF-4FBE-A4EA-817BDABB840E}" dt="2025-07-31T04:55:29.108" v="981" actId="1076"/>
          <ac:picMkLst>
            <pc:docMk/>
            <pc:sldMk cId="2358162087" sldId="461"/>
            <ac:picMk id="9" creationId="{EB8DEBF3-E896-8776-68A6-58E5D9698F2B}"/>
          </ac:picMkLst>
        </pc:picChg>
        <pc:picChg chg="add mod">
          <ac:chgData name="Pulkit Srivastava" userId="900a0afe-d2d2-42d5-abde-07138e570833" providerId="ADAL" clId="{C9DDF0D0-7BEF-4FBE-A4EA-817BDABB840E}" dt="2025-07-31T04:56:00.056" v="989" actId="1076"/>
          <ac:picMkLst>
            <pc:docMk/>
            <pc:sldMk cId="2358162087" sldId="461"/>
            <ac:picMk id="11" creationId="{30B337DF-65DA-2439-4BA5-30633BFA6957}"/>
          </ac:picMkLst>
        </pc:picChg>
        <pc:picChg chg="add mod">
          <ac:chgData name="Pulkit Srivastava" userId="900a0afe-d2d2-42d5-abde-07138e570833" providerId="ADAL" clId="{C9DDF0D0-7BEF-4FBE-A4EA-817BDABB840E}" dt="2025-07-31T04:56:47.867" v="996" actId="1076"/>
          <ac:picMkLst>
            <pc:docMk/>
            <pc:sldMk cId="2358162087" sldId="461"/>
            <ac:picMk id="14" creationId="{9753609D-B05C-F671-CC58-347C0606169E}"/>
          </ac:picMkLst>
        </pc:picChg>
        <pc:picChg chg="add mod">
          <ac:chgData name="Pulkit Srivastava" userId="900a0afe-d2d2-42d5-abde-07138e570833" providerId="ADAL" clId="{C9DDF0D0-7BEF-4FBE-A4EA-817BDABB840E}" dt="2025-07-31T04:57:16.863" v="1001" actId="14100"/>
          <ac:picMkLst>
            <pc:docMk/>
            <pc:sldMk cId="2358162087" sldId="461"/>
            <ac:picMk id="17" creationId="{34E92B8C-25A1-06AA-4844-95FB5FF152D4}"/>
          </ac:picMkLst>
        </pc:picChg>
      </pc:sldChg>
      <pc:sldChg chg="addSp delSp modSp mod chgLayout">
        <pc:chgData name="Pulkit Srivastava" userId="900a0afe-d2d2-42d5-abde-07138e570833" providerId="ADAL" clId="{C9DDF0D0-7BEF-4FBE-A4EA-817BDABB840E}" dt="2025-07-31T05:00:50.384" v="1023" actId="14100"/>
        <pc:sldMkLst>
          <pc:docMk/>
          <pc:sldMk cId="1940776326" sldId="462"/>
        </pc:sldMkLst>
        <pc:spChg chg="mod ord">
          <ac:chgData name="Pulkit Srivastava" userId="900a0afe-d2d2-42d5-abde-07138e570833" providerId="ADAL" clId="{C9DDF0D0-7BEF-4FBE-A4EA-817BDABB840E}" dt="2025-07-27T16:53:30.056" v="484" actId="700"/>
          <ac:spMkLst>
            <pc:docMk/>
            <pc:sldMk cId="1940776326" sldId="462"/>
            <ac:spMk id="29" creationId="{8134749A-74A9-D732-402D-D01584D95B32}"/>
          </ac:spMkLst>
        </pc:spChg>
        <pc:picChg chg="add mod">
          <ac:chgData name="Pulkit Srivastava" userId="900a0afe-d2d2-42d5-abde-07138e570833" providerId="ADAL" clId="{C9DDF0D0-7BEF-4FBE-A4EA-817BDABB840E}" dt="2025-07-31T05:00:50.384" v="1023" actId="14100"/>
          <ac:picMkLst>
            <pc:docMk/>
            <pc:sldMk cId="1940776326" sldId="462"/>
            <ac:picMk id="8" creationId="{B27CE512-D05B-89C7-54BE-29857B1A818B}"/>
          </ac:picMkLst>
        </pc:picChg>
      </pc:sldChg>
      <pc:sldChg chg="del">
        <pc:chgData name="Pulkit Srivastava" userId="900a0afe-d2d2-42d5-abde-07138e570833" providerId="ADAL" clId="{C9DDF0D0-7BEF-4FBE-A4EA-817BDABB840E}" dt="2025-07-27T16:40:31.694" v="380" actId="47"/>
        <pc:sldMkLst>
          <pc:docMk/>
          <pc:sldMk cId="1183611381" sldId="463"/>
        </pc:sldMkLst>
      </pc:sldChg>
      <pc:sldChg chg="addSp delSp modSp mod chgLayout">
        <pc:chgData name="Pulkit Srivastava" userId="900a0afe-d2d2-42d5-abde-07138e570833" providerId="ADAL" clId="{C9DDF0D0-7BEF-4FBE-A4EA-817BDABB840E}" dt="2025-07-27T16:58:12.988" v="514" actId="1076"/>
        <pc:sldMkLst>
          <pc:docMk/>
          <pc:sldMk cId="1245396205" sldId="465"/>
        </pc:sldMkLst>
        <pc:spChg chg="mod ord">
          <ac:chgData name="Pulkit Srivastava" userId="900a0afe-d2d2-42d5-abde-07138e570833" providerId="ADAL" clId="{C9DDF0D0-7BEF-4FBE-A4EA-817BDABB840E}" dt="2025-07-27T16:57:57.984" v="512" actId="700"/>
          <ac:spMkLst>
            <pc:docMk/>
            <pc:sldMk cId="1245396205" sldId="465"/>
            <ac:spMk id="2" creationId="{77EBD7AF-7544-2E18-5032-5336F3D3E21B}"/>
          </ac:spMkLst>
        </pc:spChg>
        <pc:spChg chg="mod ord">
          <ac:chgData name="Pulkit Srivastava" userId="900a0afe-d2d2-42d5-abde-07138e570833" providerId="ADAL" clId="{C9DDF0D0-7BEF-4FBE-A4EA-817BDABB840E}" dt="2025-07-27T16:58:12.988" v="514" actId="1076"/>
          <ac:spMkLst>
            <pc:docMk/>
            <pc:sldMk cId="1245396205" sldId="465"/>
            <ac:spMk id="4" creationId="{069122BC-0997-13EB-BDD7-BECD1075D65D}"/>
          </ac:spMkLst>
        </pc:spChg>
        <pc:spChg chg="mod ord">
          <ac:chgData name="Pulkit Srivastava" userId="900a0afe-d2d2-42d5-abde-07138e570833" providerId="ADAL" clId="{C9DDF0D0-7BEF-4FBE-A4EA-817BDABB840E}" dt="2025-07-27T16:57:57.984" v="512" actId="700"/>
          <ac:spMkLst>
            <pc:docMk/>
            <pc:sldMk cId="1245396205" sldId="465"/>
            <ac:spMk id="5" creationId="{C0746C0F-4415-9BE2-45A7-F683E9889DBE}"/>
          </ac:spMkLst>
        </pc:spChg>
      </pc:sldChg>
      <pc:sldChg chg="addSp delSp modSp mod chgLayout">
        <pc:chgData name="Pulkit Srivastava" userId="900a0afe-d2d2-42d5-abde-07138e570833" providerId="ADAL" clId="{C9DDF0D0-7BEF-4FBE-A4EA-817BDABB840E}" dt="2025-07-31T05:02:36.552" v="1029" actId="1076"/>
        <pc:sldMkLst>
          <pc:docMk/>
          <pc:sldMk cId="1673159157" sldId="466"/>
        </pc:sldMkLst>
      </pc:sldChg>
      <pc:sldChg chg="addSp delSp modSp add mod">
        <pc:chgData name="Pulkit Srivastava" userId="900a0afe-d2d2-42d5-abde-07138e570833" providerId="ADAL" clId="{C9DDF0D0-7BEF-4FBE-A4EA-817BDABB840E}" dt="2025-07-31T05:03:56.371" v="1035" actId="1076"/>
        <pc:sldMkLst>
          <pc:docMk/>
          <pc:sldMk cId="2296812435" sldId="4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B54FC44-C1CA-AB65-D970-93E97577E9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Futura Next DemiBold" panose="020B0602020204020303" pitchFamily="34" charset="77"/>
            </a:endParaRPr>
          </a:p>
        </p:txBody>
      </p:sp>
      <p:sp>
        <p:nvSpPr>
          <p:cNvPr id="3" name="Date Placeholder 2">
            <a:extLst>
              <a:ext uri="{FF2B5EF4-FFF2-40B4-BE49-F238E27FC236}">
                <a16:creationId xmlns:a16="http://schemas.microsoft.com/office/drawing/2014/main" id="{7B4E4877-844F-C793-EEEE-0F1F694C18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BAF7BD-89AA-4758-B77F-35B8737D0CFE}" type="datetimeFigureOut">
              <a:rPr lang="en-US" smtClean="0">
                <a:latin typeface="Futura Next DemiBold" panose="020B0602020204020303" pitchFamily="34" charset="77"/>
              </a:rPr>
              <a:t>8/8/2025</a:t>
            </a:fld>
            <a:endParaRPr lang="en-US">
              <a:latin typeface="Futura Next DemiBold" panose="020B0602020204020303" pitchFamily="34" charset="77"/>
            </a:endParaRPr>
          </a:p>
        </p:txBody>
      </p:sp>
      <p:sp>
        <p:nvSpPr>
          <p:cNvPr id="4" name="Footer Placeholder 3">
            <a:extLst>
              <a:ext uri="{FF2B5EF4-FFF2-40B4-BE49-F238E27FC236}">
                <a16:creationId xmlns:a16="http://schemas.microsoft.com/office/drawing/2014/main" id="{7F7A3B2B-81DA-A362-10F1-D6E8CE757D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Futura Next DemiBold" panose="020B0602020204020303" pitchFamily="34" charset="77"/>
            </a:endParaRPr>
          </a:p>
        </p:txBody>
      </p:sp>
      <p:sp>
        <p:nvSpPr>
          <p:cNvPr id="5" name="Slide Number Placeholder 4">
            <a:extLst>
              <a:ext uri="{FF2B5EF4-FFF2-40B4-BE49-F238E27FC236}">
                <a16:creationId xmlns:a16="http://schemas.microsoft.com/office/drawing/2014/main" id="{5BBFFADA-2D0B-1D3A-BDE6-B81AB22B0D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B5B5BA-D835-44CA-8F36-4B9345DE2844}" type="slidenum">
              <a:rPr lang="en-US" smtClean="0">
                <a:latin typeface="Futura Next DemiBold" panose="020B0602020204020303" pitchFamily="34" charset="77"/>
              </a:rPr>
              <a:t>‹#›</a:t>
            </a:fld>
            <a:endParaRPr lang="en-US">
              <a:latin typeface="Futura Next DemiBold" panose="020B0602020204020303" pitchFamily="34" charset="77"/>
            </a:endParaRPr>
          </a:p>
        </p:txBody>
      </p:sp>
    </p:spTree>
    <p:extLst>
      <p:ext uri="{BB962C8B-B14F-4D97-AF65-F5344CB8AC3E}">
        <p14:creationId xmlns:p14="http://schemas.microsoft.com/office/powerpoint/2010/main" val="1704122071"/>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96" name="Shape 2896"/>
          <p:cNvSpPr>
            <a:spLocks noGrp="1" noRot="1" noChangeAspect="1"/>
          </p:cNvSpPr>
          <p:nvPr>
            <p:ph type="sldImg"/>
          </p:nvPr>
        </p:nvSpPr>
        <p:spPr>
          <a:xfrm>
            <a:off x="381000" y="685800"/>
            <a:ext cx="6096000" cy="3429000"/>
          </a:xfrm>
          <a:prstGeom prst="rect">
            <a:avLst/>
          </a:prstGeom>
        </p:spPr>
        <p:txBody>
          <a:bodyPr/>
          <a:lstStyle/>
          <a:p>
            <a:endParaRPr/>
          </a:p>
        </p:txBody>
      </p:sp>
      <p:sp>
        <p:nvSpPr>
          <p:cNvPr id="2897" name="Shape 2897"/>
          <p:cNvSpPr>
            <a:spLocks noGrp="1"/>
          </p:cNvSpPr>
          <p:nvPr>
            <p:ph type="body" sz="quarter" idx="1"/>
          </p:nvPr>
        </p:nvSpPr>
        <p:spPr>
          <a:xfrm>
            <a:off x="914400" y="4343400"/>
            <a:ext cx="5029200" cy="4114800"/>
          </a:xfrm>
          <a:prstGeom prst="rect">
            <a:avLst/>
          </a:prstGeom>
        </p:spPr>
        <p:txBody>
          <a:bodyPr/>
          <a:lstStyle/>
          <a:p>
            <a:endParaRPr/>
          </a:p>
        </p:txBody>
      </p:sp>
      <p:sp>
        <p:nvSpPr>
          <p:cNvPr id="2" name="Date Placeholder 1">
            <a:extLst>
              <a:ext uri="{FF2B5EF4-FFF2-40B4-BE49-F238E27FC236}">
                <a16:creationId xmlns:a16="http://schemas.microsoft.com/office/drawing/2014/main" id="{F226534D-F3F5-621C-84F4-45CC05CF517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Futura Next Book" panose="020B0502020204020303" pitchFamily="34" charset="77"/>
              </a:defRPr>
            </a:lvl1pPr>
          </a:lstStyle>
          <a:p>
            <a:fld id="{3E287816-178A-6841-8BF3-4DC4C00C3D11}" type="datetimeFigureOut">
              <a:rPr lang="en-US" smtClean="0"/>
              <a:pPr/>
              <a:t>8/8/2025</a:t>
            </a:fld>
            <a:endParaRPr lang="en-US"/>
          </a:p>
        </p:txBody>
      </p:sp>
      <p:sp>
        <p:nvSpPr>
          <p:cNvPr id="3" name="Slide Number Placeholder 2">
            <a:extLst>
              <a:ext uri="{FF2B5EF4-FFF2-40B4-BE49-F238E27FC236}">
                <a16:creationId xmlns:a16="http://schemas.microsoft.com/office/drawing/2014/main" id="{FA155F88-443C-9AD3-4DAB-B5E98453AB12}"/>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Futura Next Book" panose="020B0502020204020303" pitchFamily="34" charset="77"/>
              </a:defRPr>
            </a:lvl1pPr>
          </a:lstStyle>
          <a:p>
            <a:fld id="{966AE612-39DC-3742-B3AC-42B09DFC0EFD}" type="slidenum">
              <a:rPr lang="en-US" smtClean="0"/>
              <a:pPr/>
              <a:t>‹#›</a:t>
            </a:fld>
            <a:endParaRPr lang="en-US"/>
          </a:p>
        </p:txBody>
      </p:sp>
      <p:sp>
        <p:nvSpPr>
          <p:cNvPr id="4" name="Footer Placeholder 3">
            <a:extLst>
              <a:ext uri="{FF2B5EF4-FFF2-40B4-BE49-F238E27FC236}">
                <a16:creationId xmlns:a16="http://schemas.microsoft.com/office/drawing/2014/main" id="{E9096DA8-169A-72A0-AF0C-8DF5C7A0F39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Futura Next Book" panose="020B0502020204020303" pitchFamily="34" charset="77"/>
              </a:defRPr>
            </a:lvl1pPr>
          </a:lstStyle>
          <a:p>
            <a:endParaRPr lang="en-US"/>
          </a:p>
        </p:txBody>
      </p:sp>
      <p:sp>
        <p:nvSpPr>
          <p:cNvPr id="5" name="Header Placeholder 4">
            <a:extLst>
              <a:ext uri="{FF2B5EF4-FFF2-40B4-BE49-F238E27FC236}">
                <a16:creationId xmlns:a16="http://schemas.microsoft.com/office/drawing/2014/main" id="{B0979F1E-BD95-78A1-EAA0-73DF517782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Futura Next Book" panose="020B0502020204020303" pitchFamily="34" charset="77"/>
              </a:defRPr>
            </a:lvl1pPr>
          </a:lstStyle>
          <a:p>
            <a:endParaRPr lang="en-US"/>
          </a:p>
        </p:txBody>
      </p:sp>
    </p:spTree>
  </p:cSld>
  <p:clrMap bg1="lt1" tx1="dk1" bg2="lt2" tx2="dk2" accent1="accent1" accent2="accent2" accent3="accent3" accent4="accent4" accent5="accent5" accent6="accent6" hlink="hlink" folHlink="folHlink"/>
  <p:notesStyle>
    <a:lvl1pPr defTabSz="228600" latinLnBrk="0">
      <a:lnSpc>
        <a:spcPct val="117999"/>
      </a:lnSpc>
      <a:defRPr sz="1100" b="0" i="0">
        <a:latin typeface="Futura Next Book" panose="020B0502020204020303" pitchFamily="34" charset="77"/>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87539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966AE612-39DC-3742-B3AC-42B09DFC0EFD}" type="slidenum">
              <a:rPr lang="en-US" smtClean="0"/>
              <a:pPr/>
              <a:t>11</a:t>
            </a:fld>
            <a:endParaRPr lang="en-US"/>
          </a:p>
        </p:txBody>
      </p:sp>
    </p:spTree>
    <p:extLst>
      <p:ext uri="{BB962C8B-B14F-4D97-AF65-F5344CB8AC3E}">
        <p14:creationId xmlns:p14="http://schemas.microsoft.com/office/powerpoint/2010/main" val="39918085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6.xml"/><Relationship Id="rId4" Type="http://schemas.openxmlformats.org/officeDocument/2006/relationships/image" Target="../media/image17.sv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6.xml"/><Relationship Id="rId4" Type="http://schemas.openxmlformats.org/officeDocument/2006/relationships/image" Target="../media/image17.sv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11.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7.xml"/><Relationship Id="rId4" Type="http://schemas.openxmlformats.org/officeDocument/2006/relationships/image" Target="../media/image19.emf"/></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8.xml"/><Relationship Id="rId4" Type="http://schemas.openxmlformats.org/officeDocument/2006/relationships/image" Target="../media/image12.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emf"/><Relationship Id="rId1" Type="http://schemas.openxmlformats.org/officeDocument/2006/relationships/slideMaster" Target="../slideMasters/slideMaster9.xml"/><Relationship Id="rId4" Type="http://schemas.openxmlformats.org/officeDocument/2006/relationships/image" Target="../media/image11.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emf"/><Relationship Id="rId1" Type="http://schemas.openxmlformats.org/officeDocument/2006/relationships/slideMaster" Target="../slideMasters/slideMaster9.xml"/><Relationship Id="rId4" Type="http://schemas.openxmlformats.org/officeDocument/2006/relationships/image" Target="../media/image11.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9.xml"/><Relationship Id="rId4" Type="http://schemas.openxmlformats.org/officeDocument/2006/relationships/image" Target="../media/image12.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emf"/><Relationship Id="rId1" Type="http://schemas.openxmlformats.org/officeDocument/2006/relationships/slideMaster" Target="../slideMasters/slideMaster9.xml"/><Relationship Id="rId4" Type="http://schemas.openxmlformats.org/officeDocument/2006/relationships/image" Target="../media/image12.sv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10.xml"/><Relationship Id="rId4" Type="http://schemas.openxmlformats.org/officeDocument/2006/relationships/image" Target="../media/image11.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10.xml"/><Relationship Id="rId4" Type="http://schemas.openxmlformats.org/officeDocument/2006/relationships/image" Target="../media/image11.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10.xml"/><Relationship Id="rId4" Type="http://schemas.openxmlformats.org/officeDocument/2006/relationships/image" Target="../media/image11.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11.sv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10.xml"/><Relationship Id="rId4" Type="http://schemas.openxmlformats.org/officeDocument/2006/relationships/image" Target="../media/image12.sv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10.xml"/><Relationship Id="rId4" Type="http://schemas.openxmlformats.org/officeDocument/2006/relationships/image" Target="../media/image12.sv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10.xml"/><Relationship Id="rId4" Type="http://schemas.openxmlformats.org/officeDocument/2006/relationships/image" Target="../media/image12.sv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12.sv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12.sv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1.xml"/><Relationship Id="rId4" Type="http://schemas.openxmlformats.org/officeDocument/2006/relationships/image" Target="../media/image2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1.xml"/><Relationship Id="rId4" Type="http://schemas.openxmlformats.org/officeDocument/2006/relationships/image" Target="../media/image25.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2.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 Light">
    <p:bg>
      <p:bgRef idx="1001">
        <a:schemeClr val="bg2"/>
      </p:bgRef>
    </p:bg>
    <p:spTree>
      <p:nvGrpSpPr>
        <p:cNvPr id="1" name=""/>
        <p:cNvGrpSpPr/>
        <p:nvPr/>
      </p:nvGrpSpPr>
      <p:grpSpPr>
        <a:xfrm>
          <a:off x="0" y="0"/>
          <a:ext cx="0" cy="0"/>
          <a:chOff x="0" y="0"/>
          <a:chExt cx="0" cy="0"/>
        </a:xfrm>
      </p:grpSpPr>
      <p:pic>
        <p:nvPicPr>
          <p:cNvPr id="2" name="Logo">
            <a:extLst>
              <a:ext uri="{FF2B5EF4-FFF2-40B4-BE49-F238E27FC236}">
                <a16:creationId xmlns:a16="http://schemas.microsoft.com/office/drawing/2014/main" id="{3CEFAA79-ECA3-45EE-A320-3E5831293240}"/>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23695" y="431457"/>
            <a:ext cx="769008" cy="417376"/>
          </a:xfrm>
          <a:prstGeom prst="rect">
            <a:avLst/>
          </a:prstGeom>
        </p:spPr>
      </p:pic>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1723803"/>
            <a:ext cx="5552090" cy="1386017"/>
          </a:xfrm>
          <a:prstGeom prst="rect">
            <a:avLst/>
          </a:prstGeom>
        </p:spPr>
        <p:txBody>
          <a:bodyPr tIns="0" anchor="t">
            <a:noAutofit/>
          </a:bodyPr>
          <a:lstStyle>
            <a:lvl1pPr marL="0" indent="0">
              <a:spcBef>
                <a:spcPts val="500"/>
              </a:spcBef>
              <a:buFont typeface="Arial" panose="020B0604020202020204" pitchFamily="34" charset="0"/>
              <a:buNone/>
              <a:defRPr sz="4500"/>
            </a:lvl1pPr>
          </a:lstStyle>
          <a:p>
            <a:pPr lvl="0"/>
            <a:r>
              <a:rPr lang="en-US"/>
              <a:t>Presentation title</a:t>
            </a:r>
            <a:br>
              <a:rPr lang="en-US"/>
            </a:br>
            <a:r>
              <a:rPr lang="en-US"/>
              <a:t>in two lines</a:t>
            </a:r>
          </a:p>
        </p:txBody>
      </p:sp>
      <p:sp>
        <p:nvSpPr>
          <p:cNvPr id="13" name="Subhead 2">
            <a:extLst>
              <a:ext uri="{FF2B5EF4-FFF2-40B4-BE49-F238E27FC236}">
                <a16:creationId xmlns:a16="http://schemas.microsoft.com/office/drawing/2014/main" id="{DEE801D1-A272-6A2B-F33D-77BD04AEC406}"/>
              </a:ext>
            </a:extLst>
          </p:cNvPr>
          <p:cNvSpPr>
            <a:spLocks noGrp="1"/>
          </p:cNvSpPr>
          <p:nvPr>
            <p:ph type="body" sz="half" idx="112" hasCustomPrompt="1"/>
          </p:nvPr>
        </p:nvSpPr>
        <p:spPr>
          <a:xfrm>
            <a:off x="429610" y="3247725"/>
            <a:ext cx="4599590" cy="344620"/>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subhead text</a:t>
            </a:r>
          </a:p>
        </p:txBody>
      </p:sp>
      <p:sp>
        <p:nvSpPr>
          <p:cNvPr id="16" name="Details 3">
            <a:extLst>
              <a:ext uri="{FF2B5EF4-FFF2-40B4-BE49-F238E27FC236}">
                <a16:creationId xmlns:a16="http://schemas.microsoft.com/office/drawing/2014/main" id="{C336843B-98AE-FB91-921F-D5A36FE0D324}"/>
              </a:ext>
            </a:extLst>
          </p:cNvPr>
          <p:cNvSpPr>
            <a:spLocks noGrp="1"/>
          </p:cNvSpPr>
          <p:nvPr>
            <p:ph type="body" sz="half" idx="117" hasCustomPrompt="1"/>
          </p:nvPr>
        </p:nvSpPr>
        <p:spPr>
          <a:xfrm>
            <a:off x="429610" y="5447707"/>
            <a:ext cx="2656490" cy="589649"/>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110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space for details like</a:t>
            </a:r>
            <a:br>
              <a:rPr lang="en-GB"/>
            </a:br>
            <a:r>
              <a:rPr lang="en-GB"/>
              <a:t>Speaker name, title</a:t>
            </a:r>
          </a:p>
          <a:p>
            <a:pPr marL="0" marR="0" lvl="0" indent="0" defTabSz="412750">
              <a:lnSpc>
                <a:spcPct val="110000"/>
              </a:lnSpc>
              <a:spcBef>
                <a:spcPts val="0"/>
              </a:spcBef>
              <a:spcAft>
                <a:spcPts val="0"/>
              </a:spcAft>
              <a:buClrTx/>
              <a:buSzTx/>
              <a:buFontTx/>
              <a:buNone/>
              <a:tabLst/>
            </a:pPr>
            <a:r>
              <a:rPr lang="en-GB"/>
              <a:t>Company </a:t>
            </a:r>
          </a:p>
        </p:txBody>
      </p:sp>
      <p:sp>
        <p:nvSpPr>
          <p:cNvPr id="10" name="Picture 4">
            <a:extLst>
              <a:ext uri="{FF2B5EF4-FFF2-40B4-BE49-F238E27FC236}">
                <a16:creationId xmlns:a16="http://schemas.microsoft.com/office/drawing/2014/main" id="{25067847-443B-F465-79F2-155CF9913885}"/>
              </a:ext>
            </a:extLst>
          </p:cNvPr>
          <p:cNvSpPr>
            <a:spLocks noGrp="1"/>
          </p:cNvSpPr>
          <p:nvPr>
            <p:ph type="pic" sz="quarter" idx="116"/>
          </p:nvPr>
        </p:nvSpPr>
        <p:spPr>
          <a:xfrm>
            <a:off x="6388924" y="848834"/>
            <a:ext cx="5391913" cy="5170966"/>
          </a:xfrm>
          <a:prstGeom prst="round2DiagRect">
            <a:avLst>
              <a:gd name="adj1" fmla="val 0"/>
              <a:gd name="adj2" fmla="val 7814"/>
            </a:avLst>
          </a:prstGeom>
          <a:solidFill>
            <a:schemeClr val="bg1">
              <a:lumMod val="85000"/>
            </a:schemeClr>
          </a:solidFill>
          <a:ln>
            <a:noFill/>
          </a:ln>
        </p:spPr>
        <p:txBody>
          <a:bodyPr/>
          <a:lstStyle>
            <a:lvl1pPr>
              <a:defRPr b="1" i="0">
                <a:latin typeface="Futura Next DemiBold" panose="020B0602020204020303" pitchFamily="34" charset="77"/>
              </a:defRPr>
            </a:lvl1pPr>
          </a:lstStyle>
          <a:p>
            <a:endParaRPr lang="en-US"/>
          </a:p>
        </p:txBody>
      </p:sp>
      <p:sp>
        <p:nvSpPr>
          <p:cNvPr id="15" name="Date 5">
            <a:extLst>
              <a:ext uri="{FF2B5EF4-FFF2-40B4-BE49-F238E27FC236}">
                <a16:creationId xmlns:a16="http://schemas.microsoft.com/office/drawing/2014/main" id="{6BC9883C-5684-9C9C-6AE2-F0CE00D921DB}"/>
              </a:ext>
            </a:extLst>
          </p:cNvPr>
          <p:cNvSpPr>
            <a:spLocks noGrp="1"/>
          </p:cNvSpPr>
          <p:nvPr>
            <p:ph type="dt" sz="half" idx="113"/>
          </p:nvPr>
        </p:nvSpPr>
        <p:spPr>
          <a:xfrm>
            <a:off x="9105900" y="431457"/>
            <a:ext cx="2665971" cy="419100"/>
          </a:xfrm>
          <a:prstGeom prst="rect">
            <a:avLst/>
          </a:prstGeom>
        </p:spPr>
        <p:txBody>
          <a:bodyPr/>
          <a:lstStyle/>
          <a:p>
            <a:r>
              <a:rPr lang="en-US"/>
              <a:t>MONTH 20XX</a:t>
            </a:r>
          </a:p>
        </p:txBody>
      </p:sp>
    </p:spTree>
    <p:extLst>
      <p:ext uri="{BB962C8B-B14F-4D97-AF65-F5344CB8AC3E}">
        <p14:creationId xmlns:p14="http://schemas.microsoft.com/office/powerpoint/2010/main" val="342407714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1 - Dark">
    <p:bg>
      <p:bgRef idx="1001">
        <a:schemeClr val="bg1"/>
      </p:bgRef>
    </p:bg>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D1FE1F9E-8291-D0F4-7147-36FAEE5F8349}"/>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29610" y="431457"/>
            <a:ext cx="774993" cy="420624"/>
          </a:xfrm>
          <a:prstGeom prst="rect">
            <a:avLst/>
          </a:prstGeom>
        </p:spPr>
      </p:pic>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1723803"/>
            <a:ext cx="5552090" cy="1386017"/>
          </a:xfrm>
          <a:prstGeom prst="rect">
            <a:avLst/>
          </a:prstGeom>
        </p:spPr>
        <p:txBody>
          <a:bodyPr tIns="0" anchor="t">
            <a:noAutofit/>
          </a:bodyPr>
          <a:lstStyle>
            <a:lvl1pPr marL="0" indent="0">
              <a:spcBef>
                <a:spcPts val="500"/>
              </a:spcBef>
              <a:buFont typeface="Arial" panose="020B0604020202020204" pitchFamily="34" charset="0"/>
              <a:buNone/>
              <a:defRPr sz="4500"/>
            </a:lvl1pPr>
          </a:lstStyle>
          <a:p>
            <a:pPr lvl="0"/>
            <a:r>
              <a:rPr lang="en-US"/>
              <a:t>Presentation title</a:t>
            </a:r>
            <a:br>
              <a:rPr lang="en-US"/>
            </a:br>
            <a:r>
              <a:rPr lang="en-US"/>
              <a:t>in two lines</a:t>
            </a:r>
          </a:p>
        </p:txBody>
      </p:sp>
      <p:sp>
        <p:nvSpPr>
          <p:cNvPr id="13" name="Subhead 2">
            <a:extLst>
              <a:ext uri="{FF2B5EF4-FFF2-40B4-BE49-F238E27FC236}">
                <a16:creationId xmlns:a16="http://schemas.microsoft.com/office/drawing/2014/main" id="{DEE801D1-A272-6A2B-F33D-77BD04AEC406}"/>
              </a:ext>
            </a:extLst>
          </p:cNvPr>
          <p:cNvSpPr>
            <a:spLocks noGrp="1"/>
          </p:cNvSpPr>
          <p:nvPr>
            <p:ph type="body" sz="half" idx="112" hasCustomPrompt="1"/>
          </p:nvPr>
        </p:nvSpPr>
        <p:spPr>
          <a:xfrm>
            <a:off x="429610" y="3247725"/>
            <a:ext cx="4599590" cy="344620"/>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subhead text</a:t>
            </a:r>
          </a:p>
        </p:txBody>
      </p:sp>
      <p:sp>
        <p:nvSpPr>
          <p:cNvPr id="16" name="Details 3">
            <a:extLst>
              <a:ext uri="{FF2B5EF4-FFF2-40B4-BE49-F238E27FC236}">
                <a16:creationId xmlns:a16="http://schemas.microsoft.com/office/drawing/2014/main" id="{C336843B-98AE-FB91-921F-D5A36FE0D324}"/>
              </a:ext>
            </a:extLst>
          </p:cNvPr>
          <p:cNvSpPr>
            <a:spLocks noGrp="1"/>
          </p:cNvSpPr>
          <p:nvPr>
            <p:ph type="body" sz="half" idx="117" hasCustomPrompt="1"/>
          </p:nvPr>
        </p:nvSpPr>
        <p:spPr>
          <a:xfrm>
            <a:off x="429610" y="5447707"/>
            <a:ext cx="2656490" cy="589649"/>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110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space for details like</a:t>
            </a:r>
            <a:br>
              <a:rPr lang="en-GB"/>
            </a:br>
            <a:r>
              <a:rPr lang="en-GB"/>
              <a:t>Speaker name, title</a:t>
            </a:r>
          </a:p>
          <a:p>
            <a:pPr marL="0" marR="0" lvl="0" indent="0" defTabSz="412750">
              <a:lnSpc>
                <a:spcPct val="110000"/>
              </a:lnSpc>
              <a:spcBef>
                <a:spcPts val="0"/>
              </a:spcBef>
              <a:spcAft>
                <a:spcPts val="0"/>
              </a:spcAft>
              <a:buClrTx/>
              <a:buSzTx/>
              <a:buFontTx/>
              <a:buNone/>
              <a:tabLst/>
            </a:pPr>
            <a:r>
              <a:rPr lang="en-GB"/>
              <a:t>Company </a:t>
            </a:r>
          </a:p>
        </p:txBody>
      </p:sp>
      <p:sp>
        <p:nvSpPr>
          <p:cNvPr id="10" name="Picture Placeholder 4">
            <a:extLst>
              <a:ext uri="{FF2B5EF4-FFF2-40B4-BE49-F238E27FC236}">
                <a16:creationId xmlns:a16="http://schemas.microsoft.com/office/drawing/2014/main" id="{25067847-443B-F465-79F2-155CF9913885}"/>
              </a:ext>
              <a:ext uri="{C183D7F6-B498-43B3-948B-1728B52AA6E4}">
                <adec:decorative xmlns:adec="http://schemas.microsoft.com/office/drawing/2017/decorative" val="1"/>
              </a:ext>
            </a:extLst>
          </p:cNvPr>
          <p:cNvSpPr>
            <a:spLocks noGrp="1"/>
          </p:cNvSpPr>
          <p:nvPr>
            <p:ph type="pic" sz="quarter" idx="116"/>
          </p:nvPr>
        </p:nvSpPr>
        <p:spPr>
          <a:xfrm>
            <a:off x="6388924" y="848834"/>
            <a:ext cx="5391913" cy="5170966"/>
          </a:xfrm>
          <a:prstGeom prst="round2DiagRect">
            <a:avLst>
              <a:gd name="adj1" fmla="val 0"/>
              <a:gd name="adj2" fmla="val 7814"/>
            </a:avLst>
          </a:prstGeom>
          <a:solidFill>
            <a:schemeClr val="accent6"/>
          </a:solidFill>
          <a:ln>
            <a:noFill/>
          </a:ln>
        </p:spPr>
        <p:txBody>
          <a:bodyPr/>
          <a:lstStyle>
            <a:lvl1pPr>
              <a:defRPr b="1" i="0">
                <a:solidFill>
                  <a:schemeClr val="tx2">
                    <a:lumMod val="25000"/>
                  </a:schemeClr>
                </a:solidFill>
                <a:latin typeface="Futura Next DemiBold" panose="020B0602020204020303" pitchFamily="34" charset="77"/>
              </a:defRPr>
            </a:lvl1pPr>
          </a:lstStyle>
          <a:p>
            <a:endParaRPr lang="en-US"/>
          </a:p>
        </p:txBody>
      </p:sp>
      <p:sp>
        <p:nvSpPr>
          <p:cNvPr id="15" name="Date Placeholder 5">
            <a:extLst>
              <a:ext uri="{FF2B5EF4-FFF2-40B4-BE49-F238E27FC236}">
                <a16:creationId xmlns:a16="http://schemas.microsoft.com/office/drawing/2014/main" id="{6BC9883C-5684-9C9C-6AE2-F0CE00D921DB}"/>
              </a:ext>
            </a:extLst>
          </p:cNvPr>
          <p:cNvSpPr>
            <a:spLocks noGrp="1"/>
          </p:cNvSpPr>
          <p:nvPr>
            <p:ph type="dt" sz="half" idx="113"/>
          </p:nvPr>
        </p:nvSpPr>
        <p:spPr>
          <a:xfrm>
            <a:off x="9105900" y="431457"/>
            <a:ext cx="2665971" cy="419100"/>
          </a:xfrm>
          <a:prstGeom prst="rect">
            <a:avLst/>
          </a:prstGeom>
        </p:spPr>
        <p:txBody>
          <a:bodyPr>
            <a:noAutofit/>
          </a:bodyPr>
          <a:lstStyle/>
          <a:p>
            <a:r>
              <a:rPr lang="en-US"/>
              <a:t>MONTH 20XX</a:t>
            </a:r>
          </a:p>
        </p:txBody>
      </p:sp>
    </p:spTree>
    <p:extLst>
      <p:ext uri="{BB962C8B-B14F-4D97-AF65-F5344CB8AC3E}">
        <p14:creationId xmlns:p14="http://schemas.microsoft.com/office/powerpoint/2010/main" val="1377018572"/>
      </p:ext>
    </p:extLst>
  </p:cSld>
  <p:clrMapOvr>
    <a:overrideClrMapping bg1="dk1" tx1="lt1" bg2="dk2" tx2="lt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 Image - Dark">
    <p:bg>
      <p:bgRef idx="1001">
        <a:schemeClr val="bg1"/>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5" name="Picture Placeholder 9">
            <a:extLst>
              <a:ext uri="{FF2B5EF4-FFF2-40B4-BE49-F238E27FC236}">
                <a16:creationId xmlns:a16="http://schemas.microsoft.com/office/drawing/2014/main" id="{CFBAF27B-2313-1B94-7F6E-0352FA1C7190}"/>
              </a:ext>
            </a:extLst>
          </p:cNvPr>
          <p:cNvSpPr>
            <a:spLocks noGrp="1"/>
          </p:cNvSpPr>
          <p:nvPr>
            <p:ph type="pic" sz="quarter" idx="116"/>
          </p:nvPr>
        </p:nvSpPr>
        <p:spPr>
          <a:xfrm>
            <a:off x="429609" y="850558"/>
            <a:ext cx="11342261" cy="5169242"/>
          </a:xfrm>
          <a:prstGeom prst="round2DiagRect">
            <a:avLst>
              <a:gd name="adj1" fmla="val 0"/>
              <a:gd name="adj2" fmla="val 7814"/>
            </a:avLst>
          </a:prstGeom>
          <a:solidFill>
            <a:schemeClr val="accent6"/>
          </a:solidFill>
          <a:ln>
            <a:noFill/>
          </a:ln>
        </p:spPr>
        <p:txBody>
          <a:bodyPr/>
          <a:lstStyle>
            <a:lvl1pPr>
              <a:defRPr b="1" i="0">
                <a:solidFill>
                  <a:schemeClr val="bg1"/>
                </a:solidFill>
                <a:latin typeface="Futura Next DemiBold" panose="020B0602020204020303" pitchFamily="34" charset="77"/>
              </a:defRPr>
            </a:lvl1pPr>
          </a:lstStyle>
          <a:p>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912542735"/>
      </p:ext>
    </p:extLst>
  </p:cSld>
  <p:clrMapOvr>
    <a:overrideClrMapping bg1="dk1" tx1="lt1" bg2="dk2" tx2="lt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ull Image - Dark">
    <p:bg>
      <p:bgRef idx="1001">
        <a:schemeClr val="bg1"/>
      </p:bgRef>
    </p:bg>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CFBAF27B-2313-1B94-7F6E-0352FA1C7190}"/>
              </a:ext>
            </a:extLst>
          </p:cNvPr>
          <p:cNvSpPr>
            <a:spLocks noGrp="1"/>
          </p:cNvSpPr>
          <p:nvPr>
            <p:ph type="pic" sz="quarter" idx="116"/>
          </p:nvPr>
        </p:nvSpPr>
        <p:spPr>
          <a:xfrm>
            <a:off x="429609" y="419100"/>
            <a:ext cx="11342261" cy="6019800"/>
          </a:xfrm>
          <a:prstGeom prst="round2DiagRect">
            <a:avLst>
              <a:gd name="adj1" fmla="val 0"/>
              <a:gd name="adj2" fmla="val 7814"/>
            </a:avLst>
          </a:prstGeom>
          <a:solidFill>
            <a:schemeClr val="accent6"/>
          </a:solidFill>
          <a:ln>
            <a:noFill/>
          </a:ln>
        </p:spPr>
        <p:txBody>
          <a:bodyPr/>
          <a:lstStyle>
            <a:lvl1pPr>
              <a:defRPr b="1" i="0">
                <a:solidFill>
                  <a:schemeClr val="bg1"/>
                </a:solidFill>
                <a:latin typeface="Futura Next DemiBold" panose="020B0602020204020303" pitchFamily="34" charset="77"/>
              </a:defRPr>
            </a:lvl1pPr>
          </a:lstStyle>
          <a:p>
            <a:endParaRPr lang="en-US"/>
          </a:p>
        </p:txBody>
      </p:sp>
    </p:spTree>
    <p:extLst>
      <p:ext uri="{BB962C8B-B14F-4D97-AF65-F5344CB8AC3E}">
        <p14:creationId xmlns:p14="http://schemas.microsoft.com/office/powerpoint/2010/main" val="1388518271"/>
      </p:ext>
    </p:extLst>
  </p:cSld>
  <p:clrMapOvr>
    <a:overrideClrMapping bg1="dk1" tx1="lt1" bg2="dk2" tx2="lt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 Image - Dark">
    <p:bg>
      <p:bgRef idx="1001">
        <a:schemeClr val="bg1"/>
      </p:bgRef>
    </p:bg>
    <p:spTree>
      <p:nvGrpSpPr>
        <p:cNvPr id="1" name=""/>
        <p:cNvGrpSpPr/>
        <p:nvPr/>
      </p:nvGrpSpPr>
      <p:grpSpPr>
        <a:xfrm>
          <a:off x="0" y="0"/>
          <a:ext cx="0" cy="0"/>
          <a:chOff x="0" y="0"/>
          <a:chExt cx="0" cy="0"/>
        </a:xfrm>
      </p:grpSpPr>
      <p:sp>
        <p:nvSpPr>
          <p:cNvPr id="7" name="1 Eyebrow">
            <a:extLst>
              <a:ext uri="{FF2B5EF4-FFF2-40B4-BE49-F238E27FC236}">
                <a16:creationId xmlns:a16="http://schemas.microsoft.com/office/drawing/2014/main" id="{B48AED7B-E053-6A2C-279A-C7755926F97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14" name="Picture Placeholder 6">
            <a:extLst>
              <a:ext uri="{FF2B5EF4-FFF2-40B4-BE49-F238E27FC236}">
                <a16:creationId xmlns:a16="http://schemas.microsoft.com/office/drawing/2014/main" id="{F57B64DC-FDF8-2D93-18D2-A789816BEE6E}"/>
              </a:ext>
            </a:extLst>
          </p:cNvPr>
          <p:cNvSpPr>
            <a:spLocks noGrp="1"/>
          </p:cNvSpPr>
          <p:nvPr>
            <p:ph type="pic" sz="quarter" idx="40" hasCustomPrompt="1"/>
          </p:nvPr>
        </p:nvSpPr>
        <p:spPr>
          <a:xfrm>
            <a:off x="419100" y="838200"/>
            <a:ext cx="2076252" cy="4315271"/>
          </a:xfrm>
          <a:prstGeom prst="roundRect">
            <a:avLst>
              <a:gd name="adj" fmla="val 3802"/>
            </a:avLst>
          </a:prstGeom>
          <a:solidFill>
            <a:schemeClr val="bg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
        <p:nvSpPr>
          <p:cNvPr id="2" name="Text Placeholder 3">
            <a:extLst>
              <a:ext uri="{FF2B5EF4-FFF2-40B4-BE49-F238E27FC236}">
                <a16:creationId xmlns:a16="http://schemas.microsoft.com/office/drawing/2014/main" id="{22E1EAD2-E969-7CFD-D80B-B46952A3CC41}"/>
              </a:ext>
            </a:extLst>
          </p:cNvPr>
          <p:cNvSpPr>
            <a:spLocks noGrp="1"/>
          </p:cNvSpPr>
          <p:nvPr>
            <p:ph type="body" sz="half" idx="12" hasCustomPrompt="1"/>
          </p:nvPr>
        </p:nvSpPr>
        <p:spPr>
          <a:xfrm>
            <a:off x="419051" y="5328335"/>
            <a:ext cx="2076252" cy="996940"/>
          </a:xfrm>
          <a:prstGeom prst="rect">
            <a:avLst/>
          </a:prstGeom>
          <a:noFill/>
        </p:spPr>
        <p:txBody>
          <a:bodyPr wrap="square" anchor="t">
            <a:spAutoFit/>
          </a:bodyPr>
          <a:lstStyle>
            <a:lvl1pPr marL="0" indent="0" algn="l">
              <a:lnSpc>
                <a:spcPct val="110000"/>
              </a:lnSpc>
              <a:spcBef>
                <a:spcPts val="0"/>
              </a:spcBef>
              <a:buFont typeface="Arial" panose="020B0604020202020204" pitchFamily="34" charset="0"/>
              <a:buNone/>
              <a:defRPr sz="900" b="0" i="0">
                <a:solidFill>
                  <a:schemeClr val="tx1"/>
                </a:solidFill>
                <a:latin typeface="Futura Next Book" panose="020B05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Title</a:t>
            </a:r>
            <a:br>
              <a:rPr lang="en-US"/>
            </a:br>
            <a:br>
              <a:rPr lang="en-US"/>
            </a:b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8" name="Picture Placeholder 6">
            <a:extLst>
              <a:ext uri="{FF2B5EF4-FFF2-40B4-BE49-F238E27FC236}">
                <a16:creationId xmlns:a16="http://schemas.microsoft.com/office/drawing/2014/main" id="{B73E10A3-7464-F491-C913-A84FE299A4E9}"/>
              </a:ext>
            </a:extLst>
          </p:cNvPr>
          <p:cNvSpPr>
            <a:spLocks noGrp="1"/>
          </p:cNvSpPr>
          <p:nvPr>
            <p:ph type="pic" sz="quarter" idx="67" hasCustomPrompt="1"/>
          </p:nvPr>
        </p:nvSpPr>
        <p:spPr>
          <a:xfrm>
            <a:off x="2738537" y="838200"/>
            <a:ext cx="2076252" cy="4315271"/>
          </a:xfrm>
          <a:prstGeom prst="roundRect">
            <a:avLst>
              <a:gd name="adj" fmla="val 3802"/>
            </a:avLst>
          </a:prstGeom>
          <a:solidFill>
            <a:schemeClr val="bg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
        <p:nvSpPr>
          <p:cNvPr id="3" name="Text Placeholder 3">
            <a:extLst>
              <a:ext uri="{FF2B5EF4-FFF2-40B4-BE49-F238E27FC236}">
                <a16:creationId xmlns:a16="http://schemas.microsoft.com/office/drawing/2014/main" id="{2E9E77B0-F427-C57A-EA9A-C697C2015575}"/>
              </a:ext>
            </a:extLst>
          </p:cNvPr>
          <p:cNvSpPr>
            <a:spLocks noGrp="1"/>
          </p:cNvSpPr>
          <p:nvPr>
            <p:ph type="body" sz="half" idx="63" hasCustomPrompt="1"/>
          </p:nvPr>
        </p:nvSpPr>
        <p:spPr>
          <a:xfrm>
            <a:off x="2625390" y="5328335"/>
            <a:ext cx="2227015" cy="996940"/>
          </a:xfrm>
          <a:prstGeom prst="rect">
            <a:avLst/>
          </a:prstGeom>
          <a:noFill/>
        </p:spPr>
        <p:txBody>
          <a:bodyPr wrap="square" anchor="t">
            <a:spAutoFit/>
          </a:bodyPr>
          <a:lstStyle>
            <a:lvl1pPr marL="0" indent="0" algn="l">
              <a:lnSpc>
                <a:spcPct val="110000"/>
              </a:lnSpc>
              <a:spcBef>
                <a:spcPts val="0"/>
              </a:spcBef>
              <a:buFont typeface="Arial" panose="020B0604020202020204" pitchFamily="34" charset="0"/>
              <a:buNone/>
              <a:defRPr sz="900" b="0" i="0">
                <a:solidFill>
                  <a:schemeClr val="tx1"/>
                </a:solidFill>
                <a:latin typeface="Futura Next Book" panose="020B05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Title</a:t>
            </a:r>
            <a:br>
              <a:rPr lang="en-US"/>
            </a:br>
            <a:br>
              <a:rPr lang="en-US"/>
            </a:b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Picture Placeholder 6">
            <a:extLst>
              <a:ext uri="{FF2B5EF4-FFF2-40B4-BE49-F238E27FC236}">
                <a16:creationId xmlns:a16="http://schemas.microsoft.com/office/drawing/2014/main" id="{08FD3C0D-265A-A916-71D0-1E9F3E05F48A}"/>
              </a:ext>
            </a:extLst>
          </p:cNvPr>
          <p:cNvSpPr>
            <a:spLocks noGrp="1"/>
          </p:cNvSpPr>
          <p:nvPr>
            <p:ph type="pic" sz="quarter" idx="68" hasCustomPrompt="1"/>
          </p:nvPr>
        </p:nvSpPr>
        <p:spPr>
          <a:xfrm>
            <a:off x="5057974" y="838200"/>
            <a:ext cx="2076252" cy="4315271"/>
          </a:xfrm>
          <a:prstGeom prst="roundRect">
            <a:avLst>
              <a:gd name="adj" fmla="val 3802"/>
            </a:avLst>
          </a:prstGeom>
          <a:solidFill>
            <a:schemeClr val="bg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
        <p:nvSpPr>
          <p:cNvPr id="4" name="Text Placeholder 3">
            <a:extLst>
              <a:ext uri="{FF2B5EF4-FFF2-40B4-BE49-F238E27FC236}">
                <a16:creationId xmlns:a16="http://schemas.microsoft.com/office/drawing/2014/main" id="{33F855D4-BD7D-68DF-0919-C24B23215ACB}"/>
              </a:ext>
            </a:extLst>
          </p:cNvPr>
          <p:cNvSpPr>
            <a:spLocks noGrp="1"/>
          </p:cNvSpPr>
          <p:nvPr>
            <p:ph type="body" sz="half" idx="64" hasCustomPrompt="1"/>
          </p:nvPr>
        </p:nvSpPr>
        <p:spPr>
          <a:xfrm>
            <a:off x="5057974" y="5328335"/>
            <a:ext cx="2151534" cy="996940"/>
          </a:xfrm>
          <a:prstGeom prst="rect">
            <a:avLst/>
          </a:prstGeom>
          <a:noFill/>
        </p:spPr>
        <p:txBody>
          <a:bodyPr wrap="square" anchor="t">
            <a:spAutoFit/>
          </a:bodyPr>
          <a:lstStyle>
            <a:lvl1pPr marL="0" indent="0" algn="l">
              <a:lnSpc>
                <a:spcPct val="110000"/>
              </a:lnSpc>
              <a:spcBef>
                <a:spcPts val="0"/>
              </a:spcBef>
              <a:buFont typeface="Arial" panose="020B0604020202020204" pitchFamily="34" charset="0"/>
              <a:buNone/>
              <a:defRPr sz="900" b="0" i="0">
                <a:solidFill>
                  <a:schemeClr val="tx1"/>
                </a:solidFill>
                <a:latin typeface="Futura Next Book" panose="020B05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Title</a:t>
            </a:r>
            <a:br>
              <a:rPr lang="en-US"/>
            </a:br>
            <a:br>
              <a:rPr lang="en-US"/>
            </a:b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Picture Placeholder 6">
            <a:extLst>
              <a:ext uri="{FF2B5EF4-FFF2-40B4-BE49-F238E27FC236}">
                <a16:creationId xmlns:a16="http://schemas.microsoft.com/office/drawing/2014/main" id="{A908627D-8640-7123-FDF6-3EF79F2142A8}"/>
              </a:ext>
            </a:extLst>
          </p:cNvPr>
          <p:cNvSpPr>
            <a:spLocks noGrp="1"/>
          </p:cNvSpPr>
          <p:nvPr>
            <p:ph type="pic" sz="quarter" idx="69" hasCustomPrompt="1"/>
          </p:nvPr>
        </p:nvSpPr>
        <p:spPr>
          <a:xfrm>
            <a:off x="7377411" y="838200"/>
            <a:ext cx="2076252" cy="4315271"/>
          </a:xfrm>
          <a:prstGeom prst="roundRect">
            <a:avLst>
              <a:gd name="adj" fmla="val 3802"/>
            </a:avLst>
          </a:prstGeom>
          <a:solidFill>
            <a:schemeClr val="bg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
        <p:nvSpPr>
          <p:cNvPr id="5" name="Text Placeholder 3">
            <a:extLst>
              <a:ext uri="{FF2B5EF4-FFF2-40B4-BE49-F238E27FC236}">
                <a16:creationId xmlns:a16="http://schemas.microsoft.com/office/drawing/2014/main" id="{8A83B09D-F05F-74CC-63FA-A39EC256273D}"/>
              </a:ext>
            </a:extLst>
          </p:cNvPr>
          <p:cNvSpPr>
            <a:spLocks noGrp="1"/>
          </p:cNvSpPr>
          <p:nvPr>
            <p:ph type="body" sz="half" idx="65" hasCustomPrompt="1"/>
          </p:nvPr>
        </p:nvSpPr>
        <p:spPr>
          <a:xfrm>
            <a:off x="7377410" y="5328335"/>
            <a:ext cx="2189199" cy="996940"/>
          </a:xfrm>
          <a:prstGeom prst="rect">
            <a:avLst/>
          </a:prstGeom>
          <a:noFill/>
        </p:spPr>
        <p:txBody>
          <a:bodyPr wrap="square" anchor="t">
            <a:spAutoFit/>
          </a:bodyPr>
          <a:lstStyle>
            <a:lvl1pPr marL="0" indent="0" algn="l">
              <a:lnSpc>
                <a:spcPct val="110000"/>
              </a:lnSpc>
              <a:spcBef>
                <a:spcPts val="0"/>
              </a:spcBef>
              <a:buFont typeface="Arial" panose="020B0604020202020204" pitchFamily="34" charset="0"/>
              <a:buNone/>
              <a:defRPr sz="900" b="0" i="0">
                <a:solidFill>
                  <a:schemeClr val="tx1"/>
                </a:solidFill>
                <a:latin typeface="Futura Next Book" panose="020B05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Title</a:t>
            </a:r>
            <a:br>
              <a:rPr lang="en-US"/>
            </a:br>
            <a:br>
              <a:rPr lang="en-US"/>
            </a:b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Picture Placeholder 6">
            <a:extLst>
              <a:ext uri="{FF2B5EF4-FFF2-40B4-BE49-F238E27FC236}">
                <a16:creationId xmlns:a16="http://schemas.microsoft.com/office/drawing/2014/main" id="{BD9B9522-9B33-7C10-B97F-6FC74836ED09}"/>
              </a:ext>
            </a:extLst>
          </p:cNvPr>
          <p:cNvSpPr>
            <a:spLocks noGrp="1"/>
          </p:cNvSpPr>
          <p:nvPr>
            <p:ph type="pic" sz="quarter" idx="70" hasCustomPrompt="1"/>
          </p:nvPr>
        </p:nvSpPr>
        <p:spPr>
          <a:xfrm>
            <a:off x="9696847" y="838200"/>
            <a:ext cx="2076252" cy="4315271"/>
          </a:xfrm>
          <a:prstGeom prst="roundRect">
            <a:avLst>
              <a:gd name="adj" fmla="val 3802"/>
            </a:avLst>
          </a:prstGeom>
          <a:solidFill>
            <a:schemeClr val="bg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
        <p:nvSpPr>
          <p:cNvPr id="6" name="Text Placeholder 3">
            <a:extLst>
              <a:ext uri="{FF2B5EF4-FFF2-40B4-BE49-F238E27FC236}">
                <a16:creationId xmlns:a16="http://schemas.microsoft.com/office/drawing/2014/main" id="{AC8A9545-982A-4E4C-5962-CBF2A06EAF96}"/>
              </a:ext>
            </a:extLst>
          </p:cNvPr>
          <p:cNvSpPr>
            <a:spLocks noGrp="1"/>
          </p:cNvSpPr>
          <p:nvPr>
            <p:ph type="body" sz="half" idx="66" hasCustomPrompt="1"/>
          </p:nvPr>
        </p:nvSpPr>
        <p:spPr>
          <a:xfrm>
            <a:off x="9696847" y="5328335"/>
            <a:ext cx="2076053" cy="996940"/>
          </a:xfrm>
          <a:prstGeom prst="rect">
            <a:avLst/>
          </a:prstGeom>
          <a:noFill/>
        </p:spPr>
        <p:txBody>
          <a:bodyPr wrap="square" anchor="t">
            <a:spAutoFit/>
          </a:bodyPr>
          <a:lstStyle>
            <a:lvl1pPr marL="0" indent="0" algn="l">
              <a:lnSpc>
                <a:spcPct val="110000"/>
              </a:lnSpc>
              <a:spcBef>
                <a:spcPts val="0"/>
              </a:spcBef>
              <a:buFont typeface="Arial" panose="020B0604020202020204" pitchFamily="34" charset="0"/>
              <a:buNone/>
              <a:defRPr sz="900" b="0" i="0">
                <a:solidFill>
                  <a:schemeClr val="tx1"/>
                </a:solidFill>
                <a:latin typeface="Futura Next Book" panose="020B05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Title</a:t>
            </a:r>
            <a:br>
              <a:rPr lang="en-US"/>
            </a:br>
            <a:br>
              <a:rPr lang="en-US"/>
            </a:b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2" name="00 Date">
            <a:extLst>
              <a:ext uri="{FF2B5EF4-FFF2-40B4-BE49-F238E27FC236}">
                <a16:creationId xmlns:a16="http://schemas.microsoft.com/office/drawing/2014/main" id="{777EDCCC-3CE3-7BBE-A139-F96863B2DA17}"/>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Tree>
    <p:extLst>
      <p:ext uri="{BB962C8B-B14F-4D97-AF65-F5344CB8AC3E}">
        <p14:creationId xmlns:p14="http://schemas.microsoft.com/office/powerpoint/2010/main" val="679410745"/>
      </p:ext>
    </p:extLst>
  </p:cSld>
  <p:clrMapOvr>
    <a:overrideClrMapping bg1="dk1" tx1="lt1" bg2="dk2" tx2="lt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Image BG - 1">
    <p:bg>
      <p:bgRef idx="1001">
        <a:schemeClr val="bg2"/>
      </p:bgRef>
    </p:bg>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106B3E4B-AC29-9B7F-BF4D-CD2007487AF7}"/>
              </a:ext>
              <a:ext uri="{C183D7F6-B498-43B3-948B-1728B52AA6E4}">
                <adec:decorative xmlns:adec="http://schemas.microsoft.com/office/drawing/2017/decorative" val="1"/>
              </a:ext>
            </a:extLst>
          </p:cNvPr>
          <p:cNvSpPr>
            <a:spLocks noGrp="1"/>
          </p:cNvSpPr>
          <p:nvPr>
            <p:ph type="pic" sz="quarter" idx="116"/>
          </p:nvPr>
        </p:nvSpPr>
        <p:spPr>
          <a:xfrm>
            <a:off x="0" y="0"/>
            <a:ext cx="12192000" cy="6858000"/>
          </a:xfrm>
          <a:prstGeom prst="round2DiagRect">
            <a:avLst>
              <a:gd name="adj1" fmla="val 0"/>
              <a:gd name="adj2" fmla="val 0"/>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sp>
        <p:nvSpPr>
          <p:cNvPr id="9" name="Round Diagonal Corner Rectangle 8">
            <a:extLst>
              <a:ext uri="{FF2B5EF4-FFF2-40B4-BE49-F238E27FC236}">
                <a16:creationId xmlns:a16="http://schemas.microsoft.com/office/drawing/2014/main" id="{D37183DC-6B1B-1733-B379-C4FC15EF348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143000" y="838200"/>
            <a:ext cx="9867900" cy="5181600"/>
          </a:xfrm>
          <a:prstGeom prst="round2DiagRect">
            <a:avLst>
              <a:gd name="adj1" fmla="val 6856"/>
              <a:gd name="adj2" fmla="val 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0">
              <a:latin typeface="Futura Next DemiBold" panose="020B0602020204020303" pitchFamily="34" charset="77"/>
            </a:endParaRPr>
          </a:p>
        </p:txBody>
      </p:sp>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16" name="1 Eyebrow">
            <a:extLst>
              <a:ext uri="{FF2B5EF4-FFF2-40B4-BE49-F238E27FC236}">
                <a16:creationId xmlns:a16="http://schemas.microsoft.com/office/drawing/2014/main" id="{428BF259-5D25-5B91-2524-2B116CA83CE1}"/>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2362200" y="1582960"/>
            <a:ext cx="7467600" cy="1446879"/>
          </a:xfrm>
        </p:spPr>
        <p:txBody>
          <a:bodyPr>
            <a:noAutofit/>
          </a:bodyPr>
          <a:lstStyle>
            <a:lvl1pPr marL="0" marR="0" indent="0" algn="ctr" defTabSz="457200" rtl="0" eaLnBrk="1" fontAlgn="auto" latinLnBrk="0" hangingPunct="1">
              <a:lnSpc>
                <a:spcPct val="100000"/>
              </a:lnSpc>
              <a:spcBef>
                <a:spcPct val="0"/>
              </a:spcBef>
              <a:spcAft>
                <a:spcPts val="0"/>
              </a:spcAft>
              <a:buClrTx/>
              <a:buSzTx/>
              <a:buFontTx/>
              <a:buNone/>
              <a:tabLst/>
              <a:defRPr sz="3800"/>
            </a:lvl1pPr>
          </a:lstStyle>
          <a:p>
            <a:r>
              <a:rPr lang="en-US"/>
              <a:t>Medium header type styling lorem ipsum dolor sit </a:t>
            </a:r>
            <a:r>
              <a:rPr lang="en-US" err="1"/>
              <a:t>amet</a:t>
            </a:r>
            <a:r>
              <a:rPr lang="en-US"/>
              <a:t>.</a:t>
            </a:r>
          </a:p>
        </p:txBody>
      </p:sp>
      <p:sp>
        <p:nvSpPr>
          <p:cNvPr id="4" name="3 Content Headline 1">
            <a:extLst>
              <a:ext uri="{FF2B5EF4-FFF2-40B4-BE49-F238E27FC236}">
                <a16:creationId xmlns:a16="http://schemas.microsoft.com/office/drawing/2014/main" id="{669B3501-D2C5-EA75-41B4-89E9DD805F1B}"/>
              </a:ext>
            </a:extLst>
          </p:cNvPr>
          <p:cNvSpPr>
            <a:spLocks noGrp="1"/>
          </p:cNvSpPr>
          <p:nvPr>
            <p:ph type="body" sz="half" idx="118" hasCustomPrompt="1"/>
          </p:nvPr>
        </p:nvSpPr>
        <p:spPr>
          <a:xfrm>
            <a:off x="1813068" y="3582146"/>
            <a:ext cx="2675425"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1" name="Text Placeholder 6">
            <a:extLst>
              <a:ext uri="{FF2B5EF4-FFF2-40B4-BE49-F238E27FC236}">
                <a16:creationId xmlns:a16="http://schemas.microsoft.com/office/drawing/2014/main" id="{BB3A44EA-9194-EBD4-C0A7-58C39D11C6BA}"/>
              </a:ext>
            </a:extLst>
          </p:cNvPr>
          <p:cNvSpPr>
            <a:spLocks noGrp="1"/>
          </p:cNvSpPr>
          <p:nvPr>
            <p:ph type="body" sz="quarter" idx="124" hasCustomPrompt="1"/>
          </p:nvPr>
        </p:nvSpPr>
        <p:spPr>
          <a:xfrm>
            <a:off x="1813387" y="4036454"/>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6" name="5 Content Headline 2">
            <a:extLst>
              <a:ext uri="{FF2B5EF4-FFF2-40B4-BE49-F238E27FC236}">
                <a16:creationId xmlns:a16="http://schemas.microsoft.com/office/drawing/2014/main" id="{8F615D10-B2DD-8407-7C98-503B8C95AD3C}"/>
              </a:ext>
            </a:extLst>
          </p:cNvPr>
          <p:cNvSpPr>
            <a:spLocks noGrp="1"/>
          </p:cNvSpPr>
          <p:nvPr>
            <p:ph type="body" sz="half" idx="119" hasCustomPrompt="1"/>
          </p:nvPr>
        </p:nvSpPr>
        <p:spPr>
          <a:xfrm>
            <a:off x="4738431" y="3582146"/>
            <a:ext cx="2665972"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2" name="Text Placeholder 6">
            <a:extLst>
              <a:ext uri="{FF2B5EF4-FFF2-40B4-BE49-F238E27FC236}">
                <a16:creationId xmlns:a16="http://schemas.microsoft.com/office/drawing/2014/main" id="{38DBFB30-8FD8-31F8-2B35-E82FB95DCBFC}"/>
              </a:ext>
            </a:extLst>
          </p:cNvPr>
          <p:cNvSpPr>
            <a:spLocks noGrp="1"/>
          </p:cNvSpPr>
          <p:nvPr>
            <p:ph type="body" sz="quarter" idx="125" hasCustomPrompt="1"/>
          </p:nvPr>
        </p:nvSpPr>
        <p:spPr>
          <a:xfrm>
            <a:off x="4748232" y="4036454"/>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10" name="7 Content Headline 3">
            <a:extLst>
              <a:ext uri="{FF2B5EF4-FFF2-40B4-BE49-F238E27FC236}">
                <a16:creationId xmlns:a16="http://schemas.microsoft.com/office/drawing/2014/main" id="{1F590C40-D355-81A4-A0E0-84DBAA123B5D}"/>
              </a:ext>
            </a:extLst>
          </p:cNvPr>
          <p:cNvSpPr>
            <a:spLocks noGrp="1"/>
          </p:cNvSpPr>
          <p:nvPr>
            <p:ph type="body" sz="half" idx="121" hasCustomPrompt="1"/>
          </p:nvPr>
        </p:nvSpPr>
        <p:spPr>
          <a:xfrm>
            <a:off x="7693905" y="3582146"/>
            <a:ext cx="2665972"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3" name="Text Placeholder 6">
            <a:extLst>
              <a:ext uri="{FF2B5EF4-FFF2-40B4-BE49-F238E27FC236}">
                <a16:creationId xmlns:a16="http://schemas.microsoft.com/office/drawing/2014/main" id="{C4042786-3611-F997-A24C-4EE377DA25CB}"/>
              </a:ext>
            </a:extLst>
          </p:cNvPr>
          <p:cNvSpPr>
            <a:spLocks noGrp="1"/>
          </p:cNvSpPr>
          <p:nvPr>
            <p:ph type="body" sz="quarter" idx="126" hasCustomPrompt="1"/>
          </p:nvPr>
        </p:nvSpPr>
        <p:spPr>
          <a:xfrm>
            <a:off x="7678306" y="4036454"/>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17" name="00 Date">
            <a:extLst>
              <a:ext uri="{FF2B5EF4-FFF2-40B4-BE49-F238E27FC236}">
                <a16:creationId xmlns:a16="http://schemas.microsoft.com/office/drawing/2014/main" id="{2540DF91-FEE5-0A56-8247-09A24C7F204B}"/>
              </a:ext>
            </a:extLst>
          </p:cNvPr>
          <p:cNvSpPr>
            <a:spLocks noGrp="1"/>
          </p:cNvSpPr>
          <p:nvPr>
            <p:ph type="dt" sz="half" idx="10"/>
          </p:nvPr>
        </p:nvSpPr>
        <p:spPr>
          <a:xfrm>
            <a:off x="9105900" y="431457"/>
            <a:ext cx="2665971" cy="419100"/>
          </a:xfrm>
        </p:spPr>
        <p:txBody>
          <a:bodyPr>
            <a:noAutofit/>
          </a:bodyPr>
          <a:lstStyle/>
          <a:p>
            <a:r>
              <a:rPr lang="en-US"/>
              <a:t>MONTH 20XX</a:t>
            </a:r>
          </a:p>
        </p:txBody>
      </p:sp>
      <p:sp>
        <p:nvSpPr>
          <p:cNvPr id="18" name="00 Footer">
            <a:extLst>
              <a:ext uri="{FF2B5EF4-FFF2-40B4-BE49-F238E27FC236}">
                <a16:creationId xmlns:a16="http://schemas.microsoft.com/office/drawing/2014/main" id="{075ADD5D-629D-16E8-5901-6FBB9537E31C}"/>
              </a:ext>
            </a:extLst>
          </p:cNvPr>
          <p:cNvSpPr>
            <a:spLocks noGrp="1"/>
          </p:cNvSpPr>
          <p:nvPr>
            <p:ph type="ftr" sz="quarter" idx="11"/>
          </p:nvPr>
        </p:nvSpPr>
        <p:spPr>
          <a:xfrm>
            <a:off x="3314700" y="6019800"/>
            <a:ext cx="5562600" cy="418254"/>
          </a:xfrm>
        </p:spPr>
        <p:txBody>
          <a:bodyPr/>
          <a:lstStyle>
            <a:lvl1pPr>
              <a:defRPr b="0" i="0">
                <a:latin typeface="Futura Next Book" panose="020B0502020204020303" pitchFamily="34" charset="77"/>
              </a:defRPr>
            </a:lvl1pPr>
          </a:lstStyle>
          <a:p>
            <a:endParaRPr lang="en-US"/>
          </a:p>
        </p:txBody>
      </p:sp>
      <p:pic>
        <p:nvPicPr>
          <p:cNvPr id="19" name="00 PS Logo">
            <a:extLst>
              <a:ext uri="{FF2B5EF4-FFF2-40B4-BE49-F238E27FC236}">
                <a16:creationId xmlns:a16="http://schemas.microsoft.com/office/drawing/2014/main" id="{05CA3E50-376D-089D-C043-4C8B936291C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741247737"/>
      </p:ext>
    </p:extLst>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Image BG - 2">
    <p:bg>
      <p:bgRef idx="1001">
        <a:schemeClr val="bg2"/>
      </p:bgRef>
    </p:bg>
    <p:spTree>
      <p:nvGrpSpPr>
        <p:cNvPr id="1" name=""/>
        <p:cNvGrpSpPr/>
        <p:nvPr/>
      </p:nvGrpSpPr>
      <p:grpSpPr>
        <a:xfrm>
          <a:off x="0" y="0"/>
          <a:ext cx="0" cy="0"/>
          <a:chOff x="0" y="0"/>
          <a:chExt cx="0" cy="0"/>
        </a:xfrm>
      </p:grpSpPr>
      <p:pic>
        <p:nvPicPr>
          <p:cNvPr id="2" name="Picture 1" descr="A red and black background&#10;&#10;AI-generated content may be incorrect.">
            <a:extLst>
              <a:ext uri="{FF2B5EF4-FFF2-40B4-BE49-F238E27FC236}">
                <a16:creationId xmlns:a16="http://schemas.microsoft.com/office/drawing/2014/main" id="{33651A3F-430D-D072-3C10-CFEB5ACA37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43" y="-24493"/>
            <a:ext cx="12279086" cy="6906986"/>
          </a:xfrm>
          <a:prstGeom prst="rect">
            <a:avLst/>
          </a:prstGeom>
        </p:spPr>
      </p:pic>
      <p:sp>
        <p:nvSpPr>
          <p:cNvPr id="9" name="Round Diagonal Corner Rectangle 8">
            <a:extLst>
              <a:ext uri="{FF2B5EF4-FFF2-40B4-BE49-F238E27FC236}">
                <a16:creationId xmlns:a16="http://schemas.microsoft.com/office/drawing/2014/main" id="{D37183DC-6B1B-1733-B379-C4FC15EF348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143000" y="838200"/>
            <a:ext cx="9867900" cy="5181600"/>
          </a:xfrm>
          <a:prstGeom prst="round2DiagRect">
            <a:avLst>
              <a:gd name="adj1" fmla="val 6856"/>
              <a:gd name="adj2" fmla="val 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0">
              <a:latin typeface="Futura Next DemiBold" panose="020B0602020204020303" pitchFamily="34" charset="77"/>
            </a:endParaRPr>
          </a:p>
        </p:txBody>
      </p:sp>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solidFill>
                  <a:schemeClr val="bg1"/>
                </a:solidFill>
                <a:latin typeface="Futura Next Book" panose="020B0502020204020303" pitchFamily="34" charset="77"/>
              </a:defRPr>
            </a:lvl1pPr>
          </a:lstStyle>
          <a:p>
            <a:fld id="{A3503DF1-F67E-6E40-91A8-9FF75DB8059E}" type="slidenum">
              <a:rPr lang="en-US" smtClean="0"/>
              <a:pPr/>
              <a:t>‹#›</a:t>
            </a:fld>
            <a:endParaRPr lang="en-US"/>
          </a:p>
        </p:txBody>
      </p:sp>
      <p:sp>
        <p:nvSpPr>
          <p:cNvPr id="16" name="1 Eyebrow">
            <a:extLst>
              <a:ext uri="{FF2B5EF4-FFF2-40B4-BE49-F238E27FC236}">
                <a16:creationId xmlns:a16="http://schemas.microsoft.com/office/drawing/2014/main" id="{428BF259-5D25-5B91-2524-2B116CA83CE1}"/>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marR="0" indent="0" defTabSz="412750">
              <a:lnSpc>
                <a:spcPct val="110000"/>
              </a:lnSpc>
              <a:spcBef>
                <a:spcPts val="0"/>
              </a:spcBef>
              <a:spcAft>
                <a:spcPts val="0"/>
              </a:spcAft>
              <a:buClrTx/>
              <a:buSzTx/>
              <a:buFontTx/>
              <a:buNone/>
              <a:tabLst/>
              <a:defRPr lang="pt-BR" sz="1000" b="1" i="0" spc="-20" dirty="0">
                <a:solidFill>
                  <a:schemeClr val="bg1"/>
                </a:solidFill>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2362200" y="1582960"/>
            <a:ext cx="7467600" cy="1446879"/>
          </a:xfrm>
        </p:spPr>
        <p:txBody>
          <a:bodyPr>
            <a:noAutofit/>
          </a:bodyPr>
          <a:lstStyle>
            <a:lvl1pPr marL="0" marR="0" indent="0" algn="ctr" defTabSz="457200" rtl="0" eaLnBrk="1" fontAlgn="auto" latinLnBrk="0" hangingPunct="1">
              <a:lnSpc>
                <a:spcPct val="100000"/>
              </a:lnSpc>
              <a:spcBef>
                <a:spcPct val="0"/>
              </a:spcBef>
              <a:spcAft>
                <a:spcPts val="0"/>
              </a:spcAft>
              <a:buClrTx/>
              <a:buSzTx/>
              <a:buFontTx/>
              <a:buNone/>
              <a:tabLst/>
              <a:defRPr sz="3800"/>
            </a:lvl1pPr>
          </a:lstStyle>
          <a:p>
            <a:r>
              <a:rPr lang="en-US"/>
              <a:t>Medium header type styling lorem ipsum dolor sit </a:t>
            </a:r>
            <a:r>
              <a:rPr lang="en-US" err="1"/>
              <a:t>amet</a:t>
            </a:r>
            <a:r>
              <a:rPr lang="en-US"/>
              <a:t>.</a:t>
            </a:r>
          </a:p>
        </p:txBody>
      </p:sp>
      <p:sp>
        <p:nvSpPr>
          <p:cNvPr id="4" name="3 Content Headline 1">
            <a:extLst>
              <a:ext uri="{FF2B5EF4-FFF2-40B4-BE49-F238E27FC236}">
                <a16:creationId xmlns:a16="http://schemas.microsoft.com/office/drawing/2014/main" id="{669B3501-D2C5-EA75-41B4-89E9DD805F1B}"/>
              </a:ext>
            </a:extLst>
          </p:cNvPr>
          <p:cNvSpPr>
            <a:spLocks noGrp="1"/>
          </p:cNvSpPr>
          <p:nvPr>
            <p:ph type="body" sz="half" idx="118" hasCustomPrompt="1"/>
          </p:nvPr>
        </p:nvSpPr>
        <p:spPr>
          <a:xfrm>
            <a:off x="1813068" y="3582146"/>
            <a:ext cx="2675425"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1" name="Text Placeholder 6">
            <a:extLst>
              <a:ext uri="{FF2B5EF4-FFF2-40B4-BE49-F238E27FC236}">
                <a16:creationId xmlns:a16="http://schemas.microsoft.com/office/drawing/2014/main" id="{BB3A44EA-9194-EBD4-C0A7-58C39D11C6BA}"/>
              </a:ext>
            </a:extLst>
          </p:cNvPr>
          <p:cNvSpPr>
            <a:spLocks noGrp="1"/>
          </p:cNvSpPr>
          <p:nvPr>
            <p:ph type="body" sz="quarter" idx="124" hasCustomPrompt="1"/>
          </p:nvPr>
        </p:nvSpPr>
        <p:spPr>
          <a:xfrm>
            <a:off x="1813387" y="4036454"/>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6" name="5 Content Headline 2">
            <a:extLst>
              <a:ext uri="{FF2B5EF4-FFF2-40B4-BE49-F238E27FC236}">
                <a16:creationId xmlns:a16="http://schemas.microsoft.com/office/drawing/2014/main" id="{8F615D10-B2DD-8407-7C98-503B8C95AD3C}"/>
              </a:ext>
            </a:extLst>
          </p:cNvPr>
          <p:cNvSpPr>
            <a:spLocks noGrp="1"/>
          </p:cNvSpPr>
          <p:nvPr>
            <p:ph type="body" sz="half" idx="119" hasCustomPrompt="1"/>
          </p:nvPr>
        </p:nvSpPr>
        <p:spPr>
          <a:xfrm>
            <a:off x="4738431" y="3582146"/>
            <a:ext cx="2665972"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2" name="Text Placeholder 6">
            <a:extLst>
              <a:ext uri="{FF2B5EF4-FFF2-40B4-BE49-F238E27FC236}">
                <a16:creationId xmlns:a16="http://schemas.microsoft.com/office/drawing/2014/main" id="{38DBFB30-8FD8-31F8-2B35-E82FB95DCBFC}"/>
              </a:ext>
            </a:extLst>
          </p:cNvPr>
          <p:cNvSpPr>
            <a:spLocks noGrp="1"/>
          </p:cNvSpPr>
          <p:nvPr>
            <p:ph type="body" sz="quarter" idx="125" hasCustomPrompt="1"/>
          </p:nvPr>
        </p:nvSpPr>
        <p:spPr>
          <a:xfrm>
            <a:off x="4748232" y="4036454"/>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10" name="7 Content Headline 3">
            <a:extLst>
              <a:ext uri="{FF2B5EF4-FFF2-40B4-BE49-F238E27FC236}">
                <a16:creationId xmlns:a16="http://schemas.microsoft.com/office/drawing/2014/main" id="{1F590C40-D355-81A4-A0E0-84DBAA123B5D}"/>
              </a:ext>
            </a:extLst>
          </p:cNvPr>
          <p:cNvSpPr>
            <a:spLocks noGrp="1"/>
          </p:cNvSpPr>
          <p:nvPr>
            <p:ph type="body" sz="half" idx="121" hasCustomPrompt="1"/>
          </p:nvPr>
        </p:nvSpPr>
        <p:spPr>
          <a:xfrm>
            <a:off x="7693905" y="3582146"/>
            <a:ext cx="2665972"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3" name="Text Placeholder 6">
            <a:extLst>
              <a:ext uri="{FF2B5EF4-FFF2-40B4-BE49-F238E27FC236}">
                <a16:creationId xmlns:a16="http://schemas.microsoft.com/office/drawing/2014/main" id="{C4042786-3611-F997-A24C-4EE377DA25CB}"/>
              </a:ext>
            </a:extLst>
          </p:cNvPr>
          <p:cNvSpPr>
            <a:spLocks noGrp="1"/>
          </p:cNvSpPr>
          <p:nvPr>
            <p:ph type="body" sz="quarter" idx="126" hasCustomPrompt="1"/>
          </p:nvPr>
        </p:nvSpPr>
        <p:spPr>
          <a:xfrm>
            <a:off x="7678306" y="4036454"/>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17" name="00 Date">
            <a:extLst>
              <a:ext uri="{FF2B5EF4-FFF2-40B4-BE49-F238E27FC236}">
                <a16:creationId xmlns:a16="http://schemas.microsoft.com/office/drawing/2014/main" id="{2540DF91-FEE5-0A56-8247-09A24C7F204B}"/>
              </a:ext>
            </a:extLst>
          </p:cNvPr>
          <p:cNvSpPr>
            <a:spLocks noGrp="1"/>
          </p:cNvSpPr>
          <p:nvPr>
            <p:ph type="dt" sz="half" idx="10"/>
          </p:nvPr>
        </p:nvSpPr>
        <p:spPr>
          <a:xfrm>
            <a:off x="9105900" y="431457"/>
            <a:ext cx="2665971" cy="419100"/>
          </a:xfrm>
        </p:spPr>
        <p:txBody>
          <a:bodyPr>
            <a:noAutofit/>
          </a:bodyPr>
          <a:lstStyle>
            <a:lvl1pPr>
              <a:defRPr>
                <a:solidFill>
                  <a:schemeClr val="bg1"/>
                </a:solidFill>
              </a:defRPr>
            </a:lvl1pPr>
          </a:lstStyle>
          <a:p>
            <a:r>
              <a:rPr lang="en-US"/>
              <a:t>MONTH 20XX</a:t>
            </a:r>
          </a:p>
        </p:txBody>
      </p:sp>
      <p:sp>
        <p:nvSpPr>
          <p:cNvPr id="18" name="00 Footer">
            <a:extLst>
              <a:ext uri="{FF2B5EF4-FFF2-40B4-BE49-F238E27FC236}">
                <a16:creationId xmlns:a16="http://schemas.microsoft.com/office/drawing/2014/main" id="{075ADD5D-629D-16E8-5901-6FBB9537E31C}"/>
              </a:ext>
            </a:extLst>
          </p:cNvPr>
          <p:cNvSpPr>
            <a:spLocks noGrp="1"/>
          </p:cNvSpPr>
          <p:nvPr>
            <p:ph type="ftr" sz="quarter" idx="11"/>
          </p:nvPr>
        </p:nvSpPr>
        <p:spPr>
          <a:xfrm>
            <a:off x="3314700" y="6019800"/>
            <a:ext cx="5562600" cy="418254"/>
          </a:xfrm>
        </p:spPr>
        <p:txBody>
          <a:bodyPr/>
          <a:lstStyle>
            <a:lvl1pPr>
              <a:defRPr b="0" i="0">
                <a:solidFill>
                  <a:schemeClr val="bg1"/>
                </a:solidFill>
                <a:latin typeface="Futura Next Book" panose="020B0502020204020303" pitchFamily="34" charset="77"/>
              </a:defRPr>
            </a:lvl1pPr>
          </a:lstStyle>
          <a:p>
            <a:endParaRPr lang="en-US"/>
          </a:p>
        </p:txBody>
      </p:sp>
      <p:pic>
        <p:nvPicPr>
          <p:cNvPr id="19" name="00 PS Logo">
            <a:extLst>
              <a:ext uri="{FF2B5EF4-FFF2-40B4-BE49-F238E27FC236}">
                <a16:creationId xmlns:a16="http://schemas.microsoft.com/office/drawing/2014/main" id="{05CA3E50-376D-089D-C043-4C8B936291C9}"/>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460092408"/>
      </p:ext>
    </p:extLst>
  </p:cSld>
  <p:clrMapOvr>
    <a:overrideClrMapping bg1="lt1" tx1="dk1" bg2="lt2" tx2="dk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Red BG - 1">
    <p:bg>
      <p:bgPr>
        <a:solidFill>
          <a:schemeClr val="accent1"/>
        </a:solidFill>
        <a:effectLst/>
      </p:bgPr>
    </p:bg>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D37183DC-6B1B-1733-B379-C4FC15EF348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143000" y="838200"/>
            <a:ext cx="9867900" cy="5181600"/>
          </a:xfrm>
          <a:prstGeom prst="round2DiagRect">
            <a:avLst>
              <a:gd name="adj1" fmla="val 6856"/>
              <a:gd name="adj2" fmla="val 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0">
              <a:latin typeface="Futura Next DemiBold" panose="020B0602020204020303" pitchFamily="34" charset="77"/>
            </a:endParaRPr>
          </a:p>
        </p:txBody>
      </p:sp>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16" name="1 Eyebrow">
            <a:extLst>
              <a:ext uri="{FF2B5EF4-FFF2-40B4-BE49-F238E27FC236}">
                <a16:creationId xmlns:a16="http://schemas.microsoft.com/office/drawing/2014/main" id="{428BF259-5D25-5B91-2524-2B116CA83CE1}"/>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2362200" y="1582960"/>
            <a:ext cx="7467600" cy="1446879"/>
          </a:xfrm>
        </p:spPr>
        <p:txBody>
          <a:bodyPr>
            <a:noAutofit/>
          </a:bodyPr>
          <a:lstStyle>
            <a:lvl1pPr marL="0" marR="0" indent="0" algn="ctr" defTabSz="457200" rtl="0" eaLnBrk="1" fontAlgn="auto" latinLnBrk="0" hangingPunct="1">
              <a:lnSpc>
                <a:spcPct val="100000"/>
              </a:lnSpc>
              <a:spcBef>
                <a:spcPct val="0"/>
              </a:spcBef>
              <a:spcAft>
                <a:spcPts val="0"/>
              </a:spcAft>
              <a:buClrTx/>
              <a:buSzTx/>
              <a:buFontTx/>
              <a:buNone/>
              <a:tabLst/>
              <a:defRPr sz="3800"/>
            </a:lvl1pPr>
          </a:lstStyle>
          <a:p>
            <a:r>
              <a:rPr lang="en-US"/>
              <a:t>Medium header type styling lorem ipsum dolor sit </a:t>
            </a:r>
            <a:r>
              <a:rPr lang="en-US" err="1"/>
              <a:t>amet</a:t>
            </a:r>
            <a:r>
              <a:rPr lang="en-US"/>
              <a:t>.</a:t>
            </a:r>
          </a:p>
        </p:txBody>
      </p:sp>
      <p:sp>
        <p:nvSpPr>
          <p:cNvPr id="4" name="3 Content Headline 1">
            <a:extLst>
              <a:ext uri="{FF2B5EF4-FFF2-40B4-BE49-F238E27FC236}">
                <a16:creationId xmlns:a16="http://schemas.microsoft.com/office/drawing/2014/main" id="{669B3501-D2C5-EA75-41B4-89E9DD805F1B}"/>
              </a:ext>
            </a:extLst>
          </p:cNvPr>
          <p:cNvSpPr>
            <a:spLocks noGrp="1"/>
          </p:cNvSpPr>
          <p:nvPr>
            <p:ph type="body" sz="half" idx="118" hasCustomPrompt="1"/>
          </p:nvPr>
        </p:nvSpPr>
        <p:spPr>
          <a:xfrm>
            <a:off x="1813068" y="3582146"/>
            <a:ext cx="2675425"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1" name="Text Placeholder 6">
            <a:extLst>
              <a:ext uri="{FF2B5EF4-FFF2-40B4-BE49-F238E27FC236}">
                <a16:creationId xmlns:a16="http://schemas.microsoft.com/office/drawing/2014/main" id="{BB3A44EA-9194-EBD4-C0A7-58C39D11C6BA}"/>
              </a:ext>
            </a:extLst>
          </p:cNvPr>
          <p:cNvSpPr>
            <a:spLocks noGrp="1"/>
          </p:cNvSpPr>
          <p:nvPr>
            <p:ph type="body" sz="quarter" idx="124" hasCustomPrompt="1"/>
          </p:nvPr>
        </p:nvSpPr>
        <p:spPr>
          <a:xfrm>
            <a:off x="1813387" y="4036454"/>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6" name="5 Content Headline 2">
            <a:extLst>
              <a:ext uri="{FF2B5EF4-FFF2-40B4-BE49-F238E27FC236}">
                <a16:creationId xmlns:a16="http://schemas.microsoft.com/office/drawing/2014/main" id="{8F615D10-B2DD-8407-7C98-503B8C95AD3C}"/>
              </a:ext>
            </a:extLst>
          </p:cNvPr>
          <p:cNvSpPr>
            <a:spLocks noGrp="1"/>
          </p:cNvSpPr>
          <p:nvPr>
            <p:ph type="body" sz="half" idx="119" hasCustomPrompt="1"/>
          </p:nvPr>
        </p:nvSpPr>
        <p:spPr>
          <a:xfrm>
            <a:off x="4738431" y="3582146"/>
            <a:ext cx="2665972"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2" name="Text Placeholder 6">
            <a:extLst>
              <a:ext uri="{FF2B5EF4-FFF2-40B4-BE49-F238E27FC236}">
                <a16:creationId xmlns:a16="http://schemas.microsoft.com/office/drawing/2014/main" id="{38DBFB30-8FD8-31F8-2B35-E82FB95DCBFC}"/>
              </a:ext>
            </a:extLst>
          </p:cNvPr>
          <p:cNvSpPr>
            <a:spLocks noGrp="1"/>
          </p:cNvSpPr>
          <p:nvPr>
            <p:ph type="body" sz="quarter" idx="125" hasCustomPrompt="1"/>
          </p:nvPr>
        </p:nvSpPr>
        <p:spPr>
          <a:xfrm>
            <a:off x="4748232" y="4036454"/>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10" name="7 Content Headline 3">
            <a:extLst>
              <a:ext uri="{FF2B5EF4-FFF2-40B4-BE49-F238E27FC236}">
                <a16:creationId xmlns:a16="http://schemas.microsoft.com/office/drawing/2014/main" id="{1F590C40-D355-81A4-A0E0-84DBAA123B5D}"/>
              </a:ext>
            </a:extLst>
          </p:cNvPr>
          <p:cNvSpPr>
            <a:spLocks noGrp="1"/>
          </p:cNvSpPr>
          <p:nvPr>
            <p:ph type="body" sz="half" idx="121" hasCustomPrompt="1"/>
          </p:nvPr>
        </p:nvSpPr>
        <p:spPr>
          <a:xfrm>
            <a:off x="7693905" y="3582146"/>
            <a:ext cx="2665972"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3" name="Text Placeholder 6">
            <a:extLst>
              <a:ext uri="{FF2B5EF4-FFF2-40B4-BE49-F238E27FC236}">
                <a16:creationId xmlns:a16="http://schemas.microsoft.com/office/drawing/2014/main" id="{C4042786-3611-F997-A24C-4EE377DA25CB}"/>
              </a:ext>
            </a:extLst>
          </p:cNvPr>
          <p:cNvSpPr>
            <a:spLocks noGrp="1"/>
          </p:cNvSpPr>
          <p:nvPr>
            <p:ph type="body" sz="quarter" idx="126" hasCustomPrompt="1"/>
          </p:nvPr>
        </p:nvSpPr>
        <p:spPr>
          <a:xfrm>
            <a:off x="7678306" y="4036454"/>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17" name="00 Date">
            <a:extLst>
              <a:ext uri="{FF2B5EF4-FFF2-40B4-BE49-F238E27FC236}">
                <a16:creationId xmlns:a16="http://schemas.microsoft.com/office/drawing/2014/main" id="{2540DF91-FEE5-0A56-8247-09A24C7F204B}"/>
              </a:ext>
            </a:extLst>
          </p:cNvPr>
          <p:cNvSpPr>
            <a:spLocks noGrp="1"/>
          </p:cNvSpPr>
          <p:nvPr>
            <p:ph type="dt" sz="half" idx="10"/>
          </p:nvPr>
        </p:nvSpPr>
        <p:spPr>
          <a:xfrm>
            <a:off x="9105900" y="431457"/>
            <a:ext cx="2665971" cy="419100"/>
          </a:xfrm>
        </p:spPr>
        <p:txBody>
          <a:bodyPr>
            <a:noAutofit/>
          </a:bodyPr>
          <a:lstStyle/>
          <a:p>
            <a:r>
              <a:rPr lang="en-US"/>
              <a:t>MONTH 20XX</a:t>
            </a:r>
          </a:p>
        </p:txBody>
      </p:sp>
      <p:sp>
        <p:nvSpPr>
          <p:cNvPr id="18" name="00 Footer">
            <a:extLst>
              <a:ext uri="{FF2B5EF4-FFF2-40B4-BE49-F238E27FC236}">
                <a16:creationId xmlns:a16="http://schemas.microsoft.com/office/drawing/2014/main" id="{075ADD5D-629D-16E8-5901-6FBB9537E31C}"/>
              </a:ext>
            </a:extLst>
          </p:cNvPr>
          <p:cNvSpPr>
            <a:spLocks noGrp="1"/>
          </p:cNvSpPr>
          <p:nvPr>
            <p:ph type="ftr" sz="quarter" idx="11"/>
          </p:nvPr>
        </p:nvSpPr>
        <p:spPr>
          <a:xfrm>
            <a:off x="3314700" y="6019800"/>
            <a:ext cx="5562600" cy="418254"/>
          </a:xfrm>
        </p:spPr>
        <p:txBody>
          <a:bodyPr/>
          <a:lstStyle>
            <a:lvl1pPr>
              <a:defRPr b="0" i="0">
                <a:latin typeface="Futura Next Book" panose="020B0502020204020303" pitchFamily="34" charset="77"/>
              </a:defRPr>
            </a:lvl1pPr>
          </a:lstStyle>
          <a:p>
            <a:endParaRPr lang="en-US"/>
          </a:p>
        </p:txBody>
      </p:sp>
      <p:pic>
        <p:nvPicPr>
          <p:cNvPr id="19" name="00 PS Logo">
            <a:extLst>
              <a:ext uri="{FF2B5EF4-FFF2-40B4-BE49-F238E27FC236}">
                <a16:creationId xmlns:a16="http://schemas.microsoft.com/office/drawing/2014/main" id="{05CA3E50-376D-089D-C043-4C8B936291C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707637046"/>
      </p:ext>
    </p:extLst>
  </p:cSld>
  <p:clrMapOvr>
    <a:overrideClrMapping bg1="lt1" tx1="dk1" bg2="lt2" tx2="dk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BG - 1">
    <p:bg>
      <p:bgRef idx="1001">
        <a:schemeClr val="bg1"/>
      </p:bgRef>
    </p:bg>
    <p:spTree>
      <p:nvGrpSpPr>
        <p:cNvPr id="1" name=""/>
        <p:cNvGrpSpPr/>
        <p:nvPr/>
      </p:nvGrpSpPr>
      <p:grpSpPr>
        <a:xfrm>
          <a:off x="0" y="0"/>
          <a:ext cx="0" cy="0"/>
          <a:chOff x="0" y="0"/>
          <a:chExt cx="0" cy="0"/>
        </a:xfrm>
      </p:grpSpPr>
      <p:sp>
        <p:nvSpPr>
          <p:cNvPr id="9" name="Round Diagonal Corner Rectangle 8">
            <a:extLst>
              <a:ext uri="{FF2B5EF4-FFF2-40B4-BE49-F238E27FC236}">
                <a16:creationId xmlns:a16="http://schemas.microsoft.com/office/drawing/2014/main" id="{D37183DC-6B1B-1733-B379-C4FC15EF348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143000" y="838200"/>
            <a:ext cx="9867900" cy="5181600"/>
          </a:xfrm>
          <a:prstGeom prst="round2DiagRect">
            <a:avLst>
              <a:gd name="adj1" fmla="val 6856"/>
              <a:gd name="adj2" fmla="val 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0">
              <a:latin typeface="Futura Next DemiBold" panose="020B0602020204020303" pitchFamily="34" charset="77"/>
            </a:endParaRPr>
          </a:p>
        </p:txBody>
      </p:sp>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16" name="1 Eyebrow">
            <a:extLst>
              <a:ext uri="{FF2B5EF4-FFF2-40B4-BE49-F238E27FC236}">
                <a16:creationId xmlns:a16="http://schemas.microsoft.com/office/drawing/2014/main" id="{428BF259-5D25-5B91-2524-2B116CA83CE1}"/>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2362200" y="1582960"/>
            <a:ext cx="7467600" cy="1446879"/>
          </a:xfrm>
        </p:spPr>
        <p:txBody>
          <a:bodyPr>
            <a:noAutofit/>
          </a:bodyPr>
          <a:lstStyle>
            <a:lvl1pPr marL="0" marR="0" indent="0" algn="ctr" defTabSz="457200" rtl="0" eaLnBrk="1" fontAlgn="auto" latinLnBrk="0" hangingPunct="1">
              <a:lnSpc>
                <a:spcPct val="100000"/>
              </a:lnSpc>
              <a:spcBef>
                <a:spcPct val="0"/>
              </a:spcBef>
              <a:spcAft>
                <a:spcPts val="0"/>
              </a:spcAft>
              <a:buClrTx/>
              <a:buSzTx/>
              <a:buFontTx/>
              <a:buNone/>
              <a:tabLst/>
              <a:defRPr sz="3800">
                <a:solidFill>
                  <a:schemeClr val="bg1"/>
                </a:solidFill>
              </a:defRPr>
            </a:lvl1pPr>
          </a:lstStyle>
          <a:p>
            <a:r>
              <a:rPr lang="en-US"/>
              <a:t>Medium header type styling lorem ipsum dolor sit </a:t>
            </a:r>
            <a:r>
              <a:rPr lang="en-US" err="1"/>
              <a:t>amet</a:t>
            </a:r>
            <a:r>
              <a:rPr lang="en-US"/>
              <a:t>.</a:t>
            </a:r>
          </a:p>
        </p:txBody>
      </p:sp>
      <p:sp>
        <p:nvSpPr>
          <p:cNvPr id="17" name="00 Date">
            <a:extLst>
              <a:ext uri="{FF2B5EF4-FFF2-40B4-BE49-F238E27FC236}">
                <a16:creationId xmlns:a16="http://schemas.microsoft.com/office/drawing/2014/main" id="{2540DF91-FEE5-0A56-8247-09A24C7F204B}"/>
              </a:ext>
            </a:extLst>
          </p:cNvPr>
          <p:cNvSpPr>
            <a:spLocks noGrp="1"/>
          </p:cNvSpPr>
          <p:nvPr>
            <p:ph type="dt" sz="half" idx="10"/>
          </p:nvPr>
        </p:nvSpPr>
        <p:spPr>
          <a:xfrm>
            <a:off x="9105900" y="431457"/>
            <a:ext cx="2665971" cy="419100"/>
          </a:xfrm>
        </p:spPr>
        <p:txBody>
          <a:bodyPr>
            <a:noAutofit/>
          </a:bodyPr>
          <a:lstStyle/>
          <a:p>
            <a:r>
              <a:rPr lang="en-US"/>
              <a:t>MONTH 20XX</a:t>
            </a:r>
          </a:p>
        </p:txBody>
      </p:sp>
      <p:sp>
        <p:nvSpPr>
          <p:cNvPr id="18" name="00 Footer">
            <a:extLst>
              <a:ext uri="{FF2B5EF4-FFF2-40B4-BE49-F238E27FC236}">
                <a16:creationId xmlns:a16="http://schemas.microsoft.com/office/drawing/2014/main" id="{075ADD5D-629D-16E8-5901-6FBB9537E31C}"/>
              </a:ext>
            </a:extLst>
          </p:cNvPr>
          <p:cNvSpPr>
            <a:spLocks noGrp="1"/>
          </p:cNvSpPr>
          <p:nvPr>
            <p:ph type="ftr" sz="quarter" idx="11"/>
          </p:nvPr>
        </p:nvSpPr>
        <p:spPr>
          <a:xfrm>
            <a:off x="3314700" y="6019800"/>
            <a:ext cx="5562600" cy="418254"/>
          </a:xfrm>
        </p:spPr>
        <p:txBody>
          <a:bodyPr/>
          <a:lstStyle>
            <a:lvl1pPr>
              <a:defRPr b="0" i="0">
                <a:latin typeface="Futura Next Book" panose="020B0502020204020303" pitchFamily="34" charset="77"/>
              </a:defRPr>
            </a:lvl1pPr>
          </a:lstStyle>
          <a:p>
            <a:endParaRPr lang="en-US"/>
          </a:p>
        </p:txBody>
      </p:sp>
      <p:pic>
        <p:nvPicPr>
          <p:cNvPr id="19" name="00 PS Logo">
            <a:extLst>
              <a:ext uri="{FF2B5EF4-FFF2-40B4-BE49-F238E27FC236}">
                <a16:creationId xmlns:a16="http://schemas.microsoft.com/office/drawing/2014/main" id="{05CA3E50-376D-089D-C043-4C8B936291C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24" name="Text Placeholder 1">
            <a:extLst>
              <a:ext uri="{FF2B5EF4-FFF2-40B4-BE49-F238E27FC236}">
                <a16:creationId xmlns:a16="http://schemas.microsoft.com/office/drawing/2014/main" id="{CBC459A0-A047-E67F-8FE7-010CB801EE83}"/>
              </a:ext>
            </a:extLst>
          </p:cNvPr>
          <p:cNvSpPr>
            <a:spLocks noGrp="1"/>
          </p:cNvSpPr>
          <p:nvPr>
            <p:ph type="body" sz="half" idx="118" hasCustomPrompt="1"/>
          </p:nvPr>
        </p:nvSpPr>
        <p:spPr>
          <a:xfrm>
            <a:off x="2373928" y="3375653"/>
            <a:ext cx="194310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20" dirty="0">
                <a:solidFill>
                  <a:schemeClr val="bg1"/>
                </a:solidFill>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25" name="Text Placeholder 2">
            <a:extLst>
              <a:ext uri="{FF2B5EF4-FFF2-40B4-BE49-F238E27FC236}">
                <a16:creationId xmlns:a16="http://schemas.microsoft.com/office/drawing/2014/main" id="{ED472C4E-293C-02A5-125A-9DA608814F22}"/>
              </a:ext>
            </a:extLst>
          </p:cNvPr>
          <p:cNvSpPr>
            <a:spLocks noGrp="1"/>
          </p:cNvSpPr>
          <p:nvPr>
            <p:ph type="body" sz="half" idx="119" hasCustomPrompt="1"/>
          </p:nvPr>
        </p:nvSpPr>
        <p:spPr>
          <a:xfrm>
            <a:off x="2373928" y="4446104"/>
            <a:ext cx="1943100" cy="275747"/>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solidFill>
                  <a:schemeClr val="bg1"/>
                </a:solidFill>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a:t>
            </a:r>
          </a:p>
        </p:txBody>
      </p:sp>
      <p:sp>
        <p:nvSpPr>
          <p:cNvPr id="26" name="Text Placeholder 6">
            <a:extLst>
              <a:ext uri="{FF2B5EF4-FFF2-40B4-BE49-F238E27FC236}">
                <a16:creationId xmlns:a16="http://schemas.microsoft.com/office/drawing/2014/main" id="{392CE8B4-CEE3-3E3A-54F8-FD8E27589171}"/>
              </a:ext>
            </a:extLst>
          </p:cNvPr>
          <p:cNvSpPr>
            <a:spLocks noGrp="1"/>
          </p:cNvSpPr>
          <p:nvPr>
            <p:ph type="body" sz="quarter" idx="13" hasCustomPrompt="1"/>
          </p:nvPr>
        </p:nvSpPr>
        <p:spPr>
          <a:xfrm>
            <a:off x="2373928" y="4832904"/>
            <a:ext cx="1943100" cy="880021"/>
          </a:xfrm>
        </p:spPr>
        <p:txBody>
          <a:bodyPr>
            <a:noAutofit/>
          </a:bodyPr>
          <a:lstStyle>
            <a:lvl1pPr marL="0" indent="0">
              <a:lnSpc>
                <a:spcPct val="120000"/>
              </a:lnSpc>
              <a:buNone/>
              <a:defRPr sz="1050" b="0" i="0">
                <a:solidFill>
                  <a:schemeClr val="bg1"/>
                </a:solidFill>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endParaRPr lang="en-US"/>
          </a:p>
        </p:txBody>
      </p:sp>
      <p:sp>
        <p:nvSpPr>
          <p:cNvPr id="27" name="Text Placeholder 1">
            <a:extLst>
              <a:ext uri="{FF2B5EF4-FFF2-40B4-BE49-F238E27FC236}">
                <a16:creationId xmlns:a16="http://schemas.microsoft.com/office/drawing/2014/main" id="{2F82B5C8-F3E7-32AF-E3C1-9DE9404BD6AF}"/>
              </a:ext>
            </a:extLst>
          </p:cNvPr>
          <p:cNvSpPr>
            <a:spLocks noGrp="1"/>
          </p:cNvSpPr>
          <p:nvPr>
            <p:ph type="body" sz="half" idx="120" hasCustomPrompt="1"/>
          </p:nvPr>
        </p:nvSpPr>
        <p:spPr>
          <a:xfrm>
            <a:off x="5257800" y="3375653"/>
            <a:ext cx="194310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20" dirty="0">
                <a:solidFill>
                  <a:schemeClr val="bg1"/>
                </a:solidFill>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28" name="Text Placeholder 2">
            <a:extLst>
              <a:ext uri="{FF2B5EF4-FFF2-40B4-BE49-F238E27FC236}">
                <a16:creationId xmlns:a16="http://schemas.microsoft.com/office/drawing/2014/main" id="{39473F92-D438-D5E6-EDA3-5F86FB4B4396}"/>
              </a:ext>
            </a:extLst>
          </p:cNvPr>
          <p:cNvSpPr>
            <a:spLocks noGrp="1"/>
          </p:cNvSpPr>
          <p:nvPr>
            <p:ph type="body" sz="half" idx="121" hasCustomPrompt="1"/>
          </p:nvPr>
        </p:nvSpPr>
        <p:spPr>
          <a:xfrm>
            <a:off x="5257800" y="4446104"/>
            <a:ext cx="1943100" cy="275747"/>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solidFill>
                  <a:schemeClr val="bg1"/>
                </a:solidFill>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a:t>
            </a:r>
          </a:p>
        </p:txBody>
      </p:sp>
      <p:sp>
        <p:nvSpPr>
          <p:cNvPr id="29" name="Text Placeholder 6">
            <a:extLst>
              <a:ext uri="{FF2B5EF4-FFF2-40B4-BE49-F238E27FC236}">
                <a16:creationId xmlns:a16="http://schemas.microsoft.com/office/drawing/2014/main" id="{E0B7D376-19BF-2C92-7573-081E24524CD7}"/>
              </a:ext>
            </a:extLst>
          </p:cNvPr>
          <p:cNvSpPr>
            <a:spLocks noGrp="1"/>
          </p:cNvSpPr>
          <p:nvPr>
            <p:ph type="body" sz="quarter" idx="124" hasCustomPrompt="1"/>
          </p:nvPr>
        </p:nvSpPr>
        <p:spPr>
          <a:xfrm>
            <a:off x="5257800" y="4832904"/>
            <a:ext cx="1977390" cy="880021"/>
          </a:xfrm>
        </p:spPr>
        <p:txBody>
          <a:bodyPr>
            <a:noAutofit/>
          </a:bodyPr>
          <a:lstStyle>
            <a:lvl1pPr marL="0" indent="0">
              <a:lnSpc>
                <a:spcPct val="120000"/>
              </a:lnSpc>
              <a:buNone/>
              <a:defRPr sz="1050" b="0" i="0">
                <a:solidFill>
                  <a:schemeClr val="bg1"/>
                </a:solidFill>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endParaRPr lang="en-US"/>
          </a:p>
        </p:txBody>
      </p:sp>
      <p:sp>
        <p:nvSpPr>
          <p:cNvPr id="30" name="Text Placeholder 1">
            <a:extLst>
              <a:ext uri="{FF2B5EF4-FFF2-40B4-BE49-F238E27FC236}">
                <a16:creationId xmlns:a16="http://schemas.microsoft.com/office/drawing/2014/main" id="{32D10285-9072-FFD6-708D-871245924D2E}"/>
              </a:ext>
            </a:extLst>
          </p:cNvPr>
          <p:cNvSpPr>
            <a:spLocks noGrp="1"/>
          </p:cNvSpPr>
          <p:nvPr>
            <p:ph type="body" sz="half" idx="122" hasCustomPrompt="1"/>
          </p:nvPr>
        </p:nvSpPr>
        <p:spPr>
          <a:xfrm>
            <a:off x="8177531" y="3375653"/>
            <a:ext cx="194310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20" dirty="0">
                <a:solidFill>
                  <a:schemeClr val="bg1"/>
                </a:solidFill>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31" name="Text Placeholder 2">
            <a:extLst>
              <a:ext uri="{FF2B5EF4-FFF2-40B4-BE49-F238E27FC236}">
                <a16:creationId xmlns:a16="http://schemas.microsoft.com/office/drawing/2014/main" id="{057BC2ED-3655-7AB7-0F86-CAA304B99EB9}"/>
              </a:ext>
            </a:extLst>
          </p:cNvPr>
          <p:cNvSpPr>
            <a:spLocks noGrp="1"/>
          </p:cNvSpPr>
          <p:nvPr>
            <p:ph type="body" sz="half" idx="123" hasCustomPrompt="1"/>
          </p:nvPr>
        </p:nvSpPr>
        <p:spPr>
          <a:xfrm>
            <a:off x="8177531" y="4446104"/>
            <a:ext cx="1943100" cy="275747"/>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solidFill>
                  <a:schemeClr val="bg1"/>
                </a:solidFill>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a:t>
            </a:r>
          </a:p>
        </p:txBody>
      </p:sp>
      <p:sp>
        <p:nvSpPr>
          <p:cNvPr id="32" name="Text Placeholder 6">
            <a:extLst>
              <a:ext uri="{FF2B5EF4-FFF2-40B4-BE49-F238E27FC236}">
                <a16:creationId xmlns:a16="http://schemas.microsoft.com/office/drawing/2014/main" id="{2A39924E-AAE7-D413-5023-ABFCCEE9B1AE}"/>
              </a:ext>
            </a:extLst>
          </p:cNvPr>
          <p:cNvSpPr>
            <a:spLocks noGrp="1"/>
          </p:cNvSpPr>
          <p:nvPr>
            <p:ph type="body" sz="quarter" idx="125" hasCustomPrompt="1"/>
          </p:nvPr>
        </p:nvSpPr>
        <p:spPr>
          <a:xfrm>
            <a:off x="8185151" y="4832904"/>
            <a:ext cx="1943100" cy="880021"/>
          </a:xfrm>
        </p:spPr>
        <p:txBody>
          <a:bodyPr>
            <a:noAutofit/>
          </a:bodyPr>
          <a:lstStyle>
            <a:lvl1pPr marL="0" indent="0">
              <a:lnSpc>
                <a:spcPct val="120000"/>
              </a:lnSpc>
              <a:buNone/>
              <a:defRPr sz="1050" b="0" i="0">
                <a:solidFill>
                  <a:schemeClr val="bg1"/>
                </a:solidFill>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endParaRPr lang="en-US"/>
          </a:p>
        </p:txBody>
      </p:sp>
      <p:sp>
        <p:nvSpPr>
          <p:cNvPr id="33" name="Text Placeholder 33">
            <a:extLst>
              <a:ext uri="{FF2B5EF4-FFF2-40B4-BE49-F238E27FC236}">
                <a16:creationId xmlns:a16="http://schemas.microsoft.com/office/drawing/2014/main" id="{347E1BDD-2E4A-93A4-A735-F0E487E8C869}"/>
              </a:ext>
              <a:ext uri="{C183D7F6-B498-43B3-948B-1728B52AA6E4}">
                <adec:decorative xmlns:adec="http://schemas.microsoft.com/office/drawing/2017/decorative" val="1"/>
              </a:ext>
            </a:extLst>
          </p:cNvPr>
          <p:cNvSpPr>
            <a:spLocks noGrp="1"/>
          </p:cNvSpPr>
          <p:nvPr>
            <p:ph type="body" sz="quarter" idx="135" hasCustomPrompt="1"/>
          </p:nvPr>
        </p:nvSpPr>
        <p:spPr>
          <a:xfrm rot="16200000">
            <a:off x="1244554" y="4436960"/>
            <a:ext cx="1828800" cy="18288"/>
          </a:xfrm>
          <a:solidFill>
            <a:schemeClr val="bg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34" name="Text Placeholder 33">
            <a:extLst>
              <a:ext uri="{FF2B5EF4-FFF2-40B4-BE49-F238E27FC236}">
                <a16:creationId xmlns:a16="http://schemas.microsoft.com/office/drawing/2014/main" id="{D2AF16DB-F7EB-B630-52C8-30ED3008B4E9}"/>
              </a:ext>
              <a:ext uri="{C183D7F6-B498-43B3-948B-1728B52AA6E4}">
                <adec:decorative xmlns:adec="http://schemas.microsoft.com/office/drawing/2017/decorative" val="1"/>
              </a:ext>
            </a:extLst>
          </p:cNvPr>
          <p:cNvSpPr>
            <a:spLocks noGrp="1"/>
          </p:cNvSpPr>
          <p:nvPr>
            <p:ph type="body" sz="quarter" idx="136" hasCustomPrompt="1"/>
          </p:nvPr>
        </p:nvSpPr>
        <p:spPr>
          <a:xfrm rot="16200000">
            <a:off x="4142994" y="4436960"/>
            <a:ext cx="1828800" cy="18288"/>
          </a:xfrm>
          <a:solidFill>
            <a:schemeClr val="bg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35" name="Text Placeholder 33">
            <a:extLst>
              <a:ext uri="{FF2B5EF4-FFF2-40B4-BE49-F238E27FC236}">
                <a16:creationId xmlns:a16="http://schemas.microsoft.com/office/drawing/2014/main" id="{322E42F6-4BE4-3003-6AB8-06D1972C2269}"/>
              </a:ext>
              <a:ext uri="{C183D7F6-B498-43B3-948B-1728B52AA6E4}">
                <adec:decorative xmlns:adec="http://schemas.microsoft.com/office/drawing/2017/decorative" val="1"/>
              </a:ext>
            </a:extLst>
          </p:cNvPr>
          <p:cNvSpPr>
            <a:spLocks noGrp="1"/>
          </p:cNvSpPr>
          <p:nvPr>
            <p:ph type="body" sz="quarter" idx="137" hasCustomPrompt="1"/>
          </p:nvPr>
        </p:nvSpPr>
        <p:spPr>
          <a:xfrm rot="16200000">
            <a:off x="7041434" y="4436960"/>
            <a:ext cx="1828800" cy="18288"/>
          </a:xfrm>
          <a:solidFill>
            <a:schemeClr val="bg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Tree>
    <p:extLst>
      <p:ext uri="{BB962C8B-B14F-4D97-AF65-F5344CB8AC3E}">
        <p14:creationId xmlns:p14="http://schemas.microsoft.com/office/powerpoint/2010/main" val="1743027169"/>
      </p:ext>
    </p:extLst>
  </p:cSld>
  <p:clrMapOvr>
    <a:overrideClrMapping bg1="dk1" tx1="lt1" bg2="dk2" tx2="lt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Image BG Half ">
    <p:bg>
      <p:bgRef idx="1001">
        <a:schemeClr val="bg2"/>
      </p:bgRef>
    </p:bg>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106B3E4B-AC29-9B7F-BF4D-CD2007487AF7}"/>
              </a:ext>
            </a:extLst>
          </p:cNvPr>
          <p:cNvSpPr>
            <a:spLocks noGrp="1"/>
          </p:cNvSpPr>
          <p:nvPr>
            <p:ph type="pic" sz="quarter" idx="116"/>
          </p:nvPr>
        </p:nvSpPr>
        <p:spPr>
          <a:xfrm>
            <a:off x="0" y="0"/>
            <a:ext cx="12192000" cy="6858000"/>
          </a:xfrm>
          <a:prstGeom prst="round2DiagRect">
            <a:avLst>
              <a:gd name="adj1" fmla="val 0"/>
              <a:gd name="adj2" fmla="val 0"/>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sp>
        <p:nvSpPr>
          <p:cNvPr id="9" name="Round Diagonal Corner Rectangle 8">
            <a:extLst>
              <a:ext uri="{FF2B5EF4-FFF2-40B4-BE49-F238E27FC236}">
                <a16:creationId xmlns:a16="http://schemas.microsoft.com/office/drawing/2014/main" id="{D37183DC-6B1B-1733-B379-C4FC15EF348F}"/>
              </a:ext>
            </a:extLst>
          </p:cNvPr>
          <p:cNvSpPr>
            <a:spLocks noGrp="1" noRot="1" noMove="1" noResize="1" noEditPoints="1" noAdjustHandles="1" noChangeArrowheads="1" noChangeShapeType="1"/>
          </p:cNvSpPr>
          <p:nvPr userDrawn="1"/>
        </p:nvSpPr>
        <p:spPr>
          <a:xfrm>
            <a:off x="1142999" y="3429000"/>
            <a:ext cx="11348357" cy="2590800"/>
          </a:xfrm>
          <a:prstGeom prst="round2DiagRect">
            <a:avLst>
              <a:gd name="adj1" fmla="val 6856"/>
              <a:gd name="adj2" fmla="val 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0">
              <a:latin typeface="Futura Next DemiBold" panose="020B0602020204020303" pitchFamily="34" charset="77"/>
            </a:endParaRPr>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1813067" y="1302951"/>
            <a:ext cx="8546809" cy="1446879"/>
          </a:xfrm>
        </p:spPr>
        <p:txBody>
          <a:bodyPr>
            <a:noAutofit/>
          </a:bodyPr>
          <a:lstStyle>
            <a:lvl1pPr marL="0" marR="0" indent="0" algn="ctr" defTabSz="457200" rtl="0" eaLnBrk="1" fontAlgn="auto" latinLnBrk="0" hangingPunct="1">
              <a:lnSpc>
                <a:spcPct val="100000"/>
              </a:lnSpc>
              <a:spcBef>
                <a:spcPct val="0"/>
              </a:spcBef>
              <a:spcAft>
                <a:spcPts val="0"/>
              </a:spcAft>
              <a:buClrTx/>
              <a:buSzTx/>
              <a:buFontTx/>
              <a:buNone/>
              <a:tabLst/>
              <a:defRPr sz="3800">
                <a:solidFill>
                  <a:schemeClr val="bg1"/>
                </a:solidFill>
              </a:defRPr>
            </a:lvl1pPr>
          </a:lstStyle>
          <a:p>
            <a:r>
              <a:rPr lang="en-US"/>
              <a:t>Medium header type styling lorem ipsum dolor sit </a:t>
            </a:r>
            <a:r>
              <a:rPr lang="en-US" err="1"/>
              <a:t>amet</a:t>
            </a:r>
            <a:r>
              <a:rPr lang="en-US"/>
              <a:t>.</a:t>
            </a:r>
          </a:p>
        </p:txBody>
      </p:sp>
      <p:sp>
        <p:nvSpPr>
          <p:cNvPr id="11" name="Text Placeholder 6">
            <a:extLst>
              <a:ext uri="{FF2B5EF4-FFF2-40B4-BE49-F238E27FC236}">
                <a16:creationId xmlns:a16="http://schemas.microsoft.com/office/drawing/2014/main" id="{BB3A44EA-9194-EBD4-C0A7-58C39D11C6BA}"/>
              </a:ext>
            </a:extLst>
          </p:cNvPr>
          <p:cNvSpPr>
            <a:spLocks noGrp="1"/>
          </p:cNvSpPr>
          <p:nvPr>
            <p:ph type="body" sz="quarter" idx="124" hasCustomPrompt="1"/>
          </p:nvPr>
        </p:nvSpPr>
        <p:spPr>
          <a:xfrm>
            <a:off x="1813387" y="4036454"/>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12" name="Text Placeholder 6">
            <a:extLst>
              <a:ext uri="{FF2B5EF4-FFF2-40B4-BE49-F238E27FC236}">
                <a16:creationId xmlns:a16="http://schemas.microsoft.com/office/drawing/2014/main" id="{38DBFB30-8FD8-31F8-2B35-E82FB95DCBFC}"/>
              </a:ext>
            </a:extLst>
          </p:cNvPr>
          <p:cNvSpPr>
            <a:spLocks noGrp="1"/>
          </p:cNvSpPr>
          <p:nvPr>
            <p:ph type="body" sz="quarter" idx="125" hasCustomPrompt="1"/>
          </p:nvPr>
        </p:nvSpPr>
        <p:spPr>
          <a:xfrm>
            <a:off x="4748232" y="4036454"/>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13" name="Text Placeholder 6">
            <a:extLst>
              <a:ext uri="{FF2B5EF4-FFF2-40B4-BE49-F238E27FC236}">
                <a16:creationId xmlns:a16="http://schemas.microsoft.com/office/drawing/2014/main" id="{C4042786-3611-F997-A24C-4EE377DA25CB}"/>
              </a:ext>
            </a:extLst>
          </p:cNvPr>
          <p:cNvSpPr>
            <a:spLocks noGrp="1"/>
          </p:cNvSpPr>
          <p:nvPr>
            <p:ph type="body" sz="quarter" idx="126" hasCustomPrompt="1"/>
          </p:nvPr>
        </p:nvSpPr>
        <p:spPr>
          <a:xfrm>
            <a:off x="7678306" y="4036454"/>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16" name="1 Eyebrow">
            <a:extLst>
              <a:ext uri="{FF2B5EF4-FFF2-40B4-BE49-F238E27FC236}">
                <a16:creationId xmlns:a16="http://schemas.microsoft.com/office/drawing/2014/main" id="{428BF259-5D25-5B91-2524-2B116CA83CE1}"/>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17" name="00 Date">
            <a:extLst>
              <a:ext uri="{FF2B5EF4-FFF2-40B4-BE49-F238E27FC236}">
                <a16:creationId xmlns:a16="http://schemas.microsoft.com/office/drawing/2014/main" id="{2540DF91-FEE5-0A56-8247-09A24C7F204B}"/>
              </a:ext>
            </a:extLst>
          </p:cNvPr>
          <p:cNvSpPr>
            <a:spLocks noGrp="1"/>
          </p:cNvSpPr>
          <p:nvPr>
            <p:ph type="dt" sz="half" idx="10"/>
          </p:nvPr>
        </p:nvSpPr>
        <p:spPr>
          <a:xfrm>
            <a:off x="9105900" y="431457"/>
            <a:ext cx="2665971" cy="419100"/>
          </a:xfrm>
        </p:spPr>
        <p:txBody>
          <a:bodyPr>
            <a:noAutofit/>
          </a:bodyPr>
          <a:lstStyle/>
          <a:p>
            <a:r>
              <a:rPr lang="en-US"/>
              <a:t>MONTH 20XX</a:t>
            </a:r>
          </a:p>
        </p:txBody>
      </p:sp>
      <p:sp>
        <p:nvSpPr>
          <p:cNvPr id="18" name="00 Footer">
            <a:extLst>
              <a:ext uri="{FF2B5EF4-FFF2-40B4-BE49-F238E27FC236}">
                <a16:creationId xmlns:a16="http://schemas.microsoft.com/office/drawing/2014/main" id="{075ADD5D-629D-16E8-5901-6FBB9537E31C}"/>
              </a:ext>
            </a:extLst>
          </p:cNvPr>
          <p:cNvSpPr>
            <a:spLocks noGrp="1"/>
          </p:cNvSpPr>
          <p:nvPr>
            <p:ph type="ftr" sz="quarter" idx="11"/>
          </p:nvPr>
        </p:nvSpPr>
        <p:spPr>
          <a:xfrm>
            <a:off x="3314700" y="6019800"/>
            <a:ext cx="5562600" cy="418254"/>
          </a:xfrm>
        </p:spPr>
        <p:txBody>
          <a:bodyPr/>
          <a:lstStyle>
            <a:lvl1pPr>
              <a:defRPr b="0" i="0">
                <a:latin typeface="Futura Next Book" panose="020B0502020204020303" pitchFamily="34" charset="77"/>
              </a:defRPr>
            </a:lvl1pPr>
          </a:lstStyle>
          <a:p>
            <a:endParaRPr lang="en-US"/>
          </a:p>
        </p:txBody>
      </p:sp>
      <p:pic>
        <p:nvPicPr>
          <p:cNvPr id="19" name="00 PS Logo">
            <a:extLst>
              <a:ext uri="{FF2B5EF4-FFF2-40B4-BE49-F238E27FC236}">
                <a16:creationId xmlns:a16="http://schemas.microsoft.com/office/drawing/2014/main" id="{05CA3E50-376D-089D-C043-4C8B936291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591349490"/>
      </p:ext>
    </p:extLst>
  </p:cSld>
  <p:clrMapOvr>
    <a:overrideClrMapping bg1="lt1" tx1="dk1" bg2="lt2" tx2="dk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Image BG Half 2">
    <p:bg>
      <p:bgRef idx="1001">
        <a:schemeClr val="bg2"/>
      </p:bgRef>
    </p:bg>
    <p:spTree>
      <p:nvGrpSpPr>
        <p:cNvPr id="1" name=""/>
        <p:cNvGrpSpPr/>
        <p:nvPr/>
      </p:nvGrpSpPr>
      <p:grpSpPr>
        <a:xfrm>
          <a:off x="0" y="0"/>
          <a:ext cx="0" cy="0"/>
          <a:chOff x="0" y="0"/>
          <a:chExt cx="0" cy="0"/>
        </a:xfrm>
      </p:grpSpPr>
      <p:pic>
        <p:nvPicPr>
          <p:cNvPr id="4" name="Picture 3" descr="A red and black background&#10;&#10;AI-generated content may be incorrect.">
            <a:extLst>
              <a:ext uri="{FF2B5EF4-FFF2-40B4-BE49-F238E27FC236}">
                <a16:creationId xmlns:a16="http://schemas.microsoft.com/office/drawing/2014/main" id="{77980793-F183-ED02-BA0D-17D2306DB1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43" y="-24493"/>
            <a:ext cx="12279086" cy="6906986"/>
          </a:xfrm>
          <a:prstGeom prst="rect">
            <a:avLst/>
          </a:prstGeom>
        </p:spPr>
      </p:pic>
      <p:sp>
        <p:nvSpPr>
          <p:cNvPr id="9" name="Round Diagonal Corner Rectangle 8">
            <a:extLst>
              <a:ext uri="{FF2B5EF4-FFF2-40B4-BE49-F238E27FC236}">
                <a16:creationId xmlns:a16="http://schemas.microsoft.com/office/drawing/2014/main" id="{D37183DC-6B1B-1733-B379-C4FC15EF348F}"/>
              </a:ext>
            </a:extLst>
          </p:cNvPr>
          <p:cNvSpPr>
            <a:spLocks noGrp="1" noRot="1" noMove="1" noResize="1" noEditPoints="1" noAdjustHandles="1" noChangeArrowheads="1" noChangeShapeType="1"/>
          </p:cNvSpPr>
          <p:nvPr userDrawn="1"/>
        </p:nvSpPr>
        <p:spPr>
          <a:xfrm>
            <a:off x="1142999" y="3429000"/>
            <a:ext cx="11348357" cy="2590800"/>
          </a:xfrm>
          <a:prstGeom prst="round2DiagRect">
            <a:avLst>
              <a:gd name="adj1" fmla="val 6856"/>
              <a:gd name="adj2" fmla="val 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0">
              <a:latin typeface="Futura Next DemiBold" panose="020B0602020204020303" pitchFamily="34" charset="77"/>
            </a:endParaRPr>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1813067" y="1302951"/>
            <a:ext cx="8546809" cy="1446879"/>
          </a:xfrm>
        </p:spPr>
        <p:txBody>
          <a:bodyPr>
            <a:noAutofit/>
          </a:bodyPr>
          <a:lstStyle>
            <a:lvl1pPr marL="0" marR="0" indent="0" algn="ctr" defTabSz="457200" rtl="0" eaLnBrk="1" fontAlgn="auto" latinLnBrk="0" hangingPunct="1">
              <a:lnSpc>
                <a:spcPct val="100000"/>
              </a:lnSpc>
              <a:spcBef>
                <a:spcPct val="0"/>
              </a:spcBef>
              <a:spcAft>
                <a:spcPts val="0"/>
              </a:spcAft>
              <a:buClrTx/>
              <a:buSzTx/>
              <a:buFontTx/>
              <a:buNone/>
              <a:tabLst/>
              <a:defRPr sz="3800">
                <a:solidFill>
                  <a:schemeClr val="bg1"/>
                </a:solidFill>
              </a:defRPr>
            </a:lvl1pPr>
          </a:lstStyle>
          <a:p>
            <a:r>
              <a:rPr lang="en-US"/>
              <a:t>Medium header type styling lorem ipsum dolor sit </a:t>
            </a:r>
            <a:r>
              <a:rPr lang="en-US" err="1"/>
              <a:t>amet</a:t>
            </a:r>
            <a:r>
              <a:rPr lang="en-US"/>
              <a:t>.</a:t>
            </a:r>
          </a:p>
        </p:txBody>
      </p:sp>
      <p:sp>
        <p:nvSpPr>
          <p:cNvPr id="11" name="Text Placeholder 6">
            <a:extLst>
              <a:ext uri="{FF2B5EF4-FFF2-40B4-BE49-F238E27FC236}">
                <a16:creationId xmlns:a16="http://schemas.microsoft.com/office/drawing/2014/main" id="{BB3A44EA-9194-EBD4-C0A7-58C39D11C6BA}"/>
              </a:ext>
            </a:extLst>
          </p:cNvPr>
          <p:cNvSpPr>
            <a:spLocks noGrp="1"/>
          </p:cNvSpPr>
          <p:nvPr>
            <p:ph type="body" sz="quarter" idx="124" hasCustomPrompt="1"/>
          </p:nvPr>
        </p:nvSpPr>
        <p:spPr>
          <a:xfrm>
            <a:off x="1813387" y="4036454"/>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12" name="Text Placeholder 6">
            <a:extLst>
              <a:ext uri="{FF2B5EF4-FFF2-40B4-BE49-F238E27FC236}">
                <a16:creationId xmlns:a16="http://schemas.microsoft.com/office/drawing/2014/main" id="{38DBFB30-8FD8-31F8-2B35-E82FB95DCBFC}"/>
              </a:ext>
            </a:extLst>
          </p:cNvPr>
          <p:cNvSpPr>
            <a:spLocks noGrp="1"/>
          </p:cNvSpPr>
          <p:nvPr>
            <p:ph type="body" sz="quarter" idx="125" hasCustomPrompt="1"/>
          </p:nvPr>
        </p:nvSpPr>
        <p:spPr>
          <a:xfrm>
            <a:off x="4748232" y="4036454"/>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13" name="Text Placeholder 6">
            <a:extLst>
              <a:ext uri="{FF2B5EF4-FFF2-40B4-BE49-F238E27FC236}">
                <a16:creationId xmlns:a16="http://schemas.microsoft.com/office/drawing/2014/main" id="{C4042786-3611-F997-A24C-4EE377DA25CB}"/>
              </a:ext>
            </a:extLst>
          </p:cNvPr>
          <p:cNvSpPr>
            <a:spLocks noGrp="1"/>
          </p:cNvSpPr>
          <p:nvPr>
            <p:ph type="body" sz="quarter" idx="126" hasCustomPrompt="1"/>
          </p:nvPr>
        </p:nvSpPr>
        <p:spPr>
          <a:xfrm>
            <a:off x="7678306" y="4036454"/>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solidFill>
                  <a:schemeClr val="bg1"/>
                </a:solidFill>
                <a:latin typeface="Futura Next Book" panose="020B0502020204020303" pitchFamily="34" charset="77"/>
              </a:defRPr>
            </a:lvl1pPr>
          </a:lstStyle>
          <a:p>
            <a:fld id="{A3503DF1-F67E-6E40-91A8-9FF75DB8059E}" type="slidenum">
              <a:rPr lang="en-US" smtClean="0"/>
              <a:pPr/>
              <a:t>‹#›</a:t>
            </a:fld>
            <a:endParaRPr lang="en-US"/>
          </a:p>
        </p:txBody>
      </p:sp>
      <p:sp>
        <p:nvSpPr>
          <p:cNvPr id="16" name="1 Eyebrow">
            <a:extLst>
              <a:ext uri="{FF2B5EF4-FFF2-40B4-BE49-F238E27FC236}">
                <a16:creationId xmlns:a16="http://schemas.microsoft.com/office/drawing/2014/main" id="{428BF259-5D25-5B91-2524-2B116CA83CE1}"/>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solidFill>
                  <a:schemeClr val="bg1"/>
                </a:solidFill>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17" name="00 Date">
            <a:extLst>
              <a:ext uri="{FF2B5EF4-FFF2-40B4-BE49-F238E27FC236}">
                <a16:creationId xmlns:a16="http://schemas.microsoft.com/office/drawing/2014/main" id="{2540DF91-FEE5-0A56-8247-09A24C7F204B}"/>
              </a:ext>
            </a:extLst>
          </p:cNvPr>
          <p:cNvSpPr>
            <a:spLocks noGrp="1"/>
          </p:cNvSpPr>
          <p:nvPr>
            <p:ph type="dt" sz="half" idx="10"/>
          </p:nvPr>
        </p:nvSpPr>
        <p:spPr>
          <a:xfrm>
            <a:off x="9105900" y="431457"/>
            <a:ext cx="2665971" cy="419100"/>
          </a:xfrm>
        </p:spPr>
        <p:txBody>
          <a:bodyPr>
            <a:noAutofit/>
          </a:bodyPr>
          <a:lstStyle>
            <a:lvl1pPr>
              <a:defRPr>
                <a:solidFill>
                  <a:schemeClr val="bg1"/>
                </a:solidFill>
              </a:defRPr>
            </a:lvl1pPr>
          </a:lstStyle>
          <a:p>
            <a:r>
              <a:rPr lang="en-US"/>
              <a:t>MONTH 20XX</a:t>
            </a:r>
          </a:p>
        </p:txBody>
      </p:sp>
      <p:sp>
        <p:nvSpPr>
          <p:cNvPr id="18" name="00 Footer">
            <a:extLst>
              <a:ext uri="{FF2B5EF4-FFF2-40B4-BE49-F238E27FC236}">
                <a16:creationId xmlns:a16="http://schemas.microsoft.com/office/drawing/2014/main" id="{075ADD5D-629D-16E8-5901-6FBB9537E31C}"/>
              </a:ext>
            </a:extLst>
          </p:cNvPr>
          <p:cNvSpPr>
            <a:spLocks noGrp="1"/>
          </p:cNvSpPr>
          <p:nvPr>
            <p:ph type="ftr" sz="quarter" idx="11"/>
          </p:nvPr>
        </p:nvSpPr>
        <p:spPr>
          <a:xfrm>
            <a:off x="3314700" y="6019800"/>
            <a:ext cx="5562600" cy="418254"/>
          </a:xfrm>
        </p:spPr>
        <p:txBody>
          <a:bodyPr/>
          <a:lstStyle>
            <a:lvl1pPr>
              <a:defRPr b="0" i="0">
                <a:solidFill>
                  <a:schemeClr val="bg1"/>
                </a:solidFill>
                <a:latin typeface="Futura Next Book" panose="020B0502020204020303" pitchFamily="34" charset="77"/>
              </a:defRPr>
            </a:lvl1pPr>
          </a:lstStyle>
          <a:p>
            <a:endParaRPr lang="en-US"/>
          </a:p>
        </p:txBody>
      </p:sp>
      <p:pic>
        <p:nvPicPr>
          <p:cNvPr id="19" name="00 PS Logo">
            <a:extLst>
              <a:ext uri="{FF2B5EF4-FFF2-40B4-BE49-F238E27FC236}">
                <a16:creationId xmlns:a16="http://schemas.microsoft.com/office/drawing/2014/main" id="{05CA3E50-376D-089D-C043-4C8B936291C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25480160"/>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Image BG Half 3">
    <p:bg>
      <p:bgRef idx="1001">
        <a:schemeClr val="bg2"/>
      </p:bgRef>
    </p:bg>
    <p:spTree>
      <p:nvGrpSpPr>
        <p:cNvPr id="1" name=""/>
        <p:cNvGrpSpPr/>
        <p:nvPr/>
      </p:nvGrpSpPr>
      <p:grpSpPr>
        <a:xfrm>
          <a:off x="0" y="0"/>
          <a:ext cx="0" cy="0"/>
          <a:chOff x="0" y="0"/>
          <a:chExt cx="0" cy="0"/>
        </a:xfrm>
      </p:grpSpPr>
      <p:pic>
        <p:nvPicPr>
          <p:cNvPr id="2" name="Picture Placeholder 13" descr="A pink background with circles&#10;&#10;AI-generated content may be incorrect.">
            <a:extLst>
              <a:ext uri="{FF2B5EF4-FFF2-40B4-BE49-F238E27FC236}">
                <a16:creationId xmlns:a16="http://schemas.microsoft.com/office/drawing/2014/main" id="{58B730F1-94B4-B498-35C6-35346154183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t="276" b="276"/>
          <a:stretch>
            <a:fillRect/>
          </a:stretch>
        </p:blipFill>
        <p:spPr>
          <a:xfrm>
            <a:off x="0" y="0"/>
            <a:ext cx="12192000" cy="6858000"/>
          </a:xfrm>
          <a:prstGeom prst="rect">
            <a:avLst/>
          </a:prstGeom>
        </p:spPr>
      </p:pic>
      <p:sp>
        <p:nvSpPr>
          <p:cNvPr id="9" name="Round Diagonal Corner Rectangle 8">
            <a:extLst>
              <a:ext uri="{FF2B5EF4-FFF2-40B4-BE49-F238E27FC236}">
                <a16:creationId xmlns:a16="http://schemas.microsoft.com/office/drawing/2014/main" id="{D37183DC-6B1B-1733-B379-C4FC15EF348F}"/>
              </a:ext>
            </a:extLst>
          </p:cNvPr>
          <p:cNvSpPr>
            <a:spLocks noGrp="1" noRot="1" noMove="1" noResize="1" noEditPoints="1" noAdjustHandles="1" noChangeArrowheads="1" noChangeShapeType="1"/>
          </p:cNvSpPr>
          <p:nvPr userDrawn="1"/>
        </p:nvSpPr>
        <p:spPr>
          <a:xfrm>
            <a:off x="1142999" y="3429000"/>
            <a:ext cx="11348357" cy="2590800"/>
          </a:xfrm>
          <a:prstGeom prst="round2DiagRect">
            <a:avLst>
              <a:gd name="adj1" fmla="val 6856"/>
              <a:gd name="adj2" fmla="val 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0">
              <a:latin typeface="Futura Next DemiBold" panose="020B0602020204020303" pitchFamily="34" charset="77"/>
            </a:endParaRPr>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1813067" y="1302951"/>
            <a:ext cx="8546809" cy="1446879"/>
          </a:xfrm>
        </p:spPr>
        <p:txBody>
          <a:bodyPr>
            <a:noAutofit/>
          </a:bodyPr>
          <a:lstStyle>
            <a:lvl1pPr marL="0" marR="0" indent="0" algn="ctr" defTabSz="457200" rtl="0" eaLnBrk="1" fontAlgn="auto" latinLnBrk="0" hangingPunct="1">
              <a:lnSpc>
                <a:spcPct val="100000"/>
              </a:lnSpc>
              <a:spcBef>
                <a:spcPct val="0"/>
              </a:spcBef>
              <a:spcAft>
                <a:spcPts val="0"/>
              </a:spcAft>
              <a:buClrTx/>
              <a:buSzTx/>
              <a:buFontTx/>
              <a:buNone/>
              <a:tabLst/>
              <a:defRPr sz="3800">
                <a:solidFill>
                  <a:schemeClr val="tx1"/>
                </a:solidFill>
              </a:defRPr>
            </a:lvl1pPr>
          </a:lstStyle>
          <a:p>
            <a:r>
              <a:rPr lang="en-US"/>
              <a:t>Medium header type styling lorem ipsum dolor sit </a:t>
            </a:r>
            <a:r>
              <a:rPr lang="en-US" err="1"/>
              <a:t>amet</a:t>
            </a:r>
            <a:r>
              <a:rPr lang="en-US"/>
              <a:t>.</a:t>
            </a:r>
          </a:p>
        </p:txBody>
      </p:sp>
      <p:sp>
        <p:nvSpPr>
          <p:cNvPr id="11" name="Text Placeholder 6">
            <a:extLst>
              <a:ext uri="{FF2B5EF4-FFF2-40B4-BE49-F238E27FC236}">
                <a16:creationId xmlns:a16="http://schemas.microsoft.com/office/drawing/2014/main" id="{BB3A44EA-9194-EBD4-C0A7-58C39D11C6BA}"/>
              </a:ext>
            </a:extLst>
          </p:cNvPr>
          <p:cNvSpPr>
            <a:spLocks noGrp="1"/>
          </p:cNvSpPr>
          <p:nvPr>
            <p:ph type="body" sz="quarter" idx="124" hasCustomPrompt="1"/>
          </p:nvPr>
        </p:nvSpPr>
        <p:spPr>
          <a:xfrm>
            <a:off x="1813387" y="4036454"/>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12" name="Text Placeholder 6">
            <a:extLst>
              <a:ext uri="{FF2B5EF4-FFF2-40B4-BE49-F238E27FC236}">
                <a16:creationId xmlns:a16="http://schemas.microsoft.com/office/drawing/2014/main" id="{38DBFB30-8FD8-31F8-2B35-E82FB95DCBFC}"/>
              </a:ext>
            </a:extLst>
          </p:cNvPr>
          <p:cNvSpPr>
            <a:spLocks noGrp="1"/>
          </p:cNvSpPr>
          <p:nvPr>
            <p:ph type="body" sz="quarter" idx="125" hasCustomPrompt="1"/>
          </p:nvPr>
        </p:nvSpPr>
        <p:spPr>
          <a:xfrm>
            <a:off x="4748232" y="4036454"/>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13" name="Text Placeholder 6">
            <a:extLst>
              <a:ext uri="{FF2B5EF4-FFF2-40B4-BE49-F238E27FC236}">
                <a16:creationId xmlns:a16="http://schemas.microsoft.com/office/drawing/2014/main" id="{C4042786-3611-F997-A24C-4EE377DA25CB}"/>
              </a:ext>
            </a:extLst>
          </p:cNvPr>
          <p:cNvSpPr>
            <a:spLocks noGrp="1"/>
          </p:cNvSpPr>
          <p:nvPr>
            <p:ph type="body" sz="quarter" idx="126" hasCustomPrompt="1"/>
          </p:nvPr>
        </p:nvSpPr>
        <p:spPr>
          <a:xfrm>
            <a:off x="7678306" y="4036454"/>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16" name="1 Eyebrow">
            <a:extLst>
              <a:ext uri="{FF2B5EF4-FFF2-40B4-BE49-F238E27FC236}">
                <a16:creationId xmlns:a16="http://schemas.microsoft.com/office/drawing/2014/main" id="{428BF259-5D25-5B91-2524-2B116CA83CE1}"/>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17" name="00 Date">
            <a:extLst>
              <a:ext uri="{FF2B5EF4-FFF2-40B4-BE49-F238E27FC236}">
                <a16:creationId xmlns:a16="http://schemas.microsoft.com/office/drawing/2014/main" id="{2540DF91-FEE5-0A56-8247-09A24C7F204B}"/>
              </a:ext>
            </a:extLst>
          </p:cNvPr>
          <p:cNvSpPr>
            <a:spLocks noGrp="1"/>
          </p:cNvSpPr>
          <p:nvPr>
            <p:ph type="dt" sz="half" idx="10"/>
          </p:nvPr>
        </p:nvSpPr>
        <p:spPr>
          <a:xfrm>
            <a:off x="9105900" y="431457"/>
            <a:ext cx="2665971" cy="419100"/>
          </a:xfrm>
        </p:spPr>
        <p:txBody>
          <a:bodyPr>
            <a:noAutofit/>
          </a:bodyPr>
          <a:lstStyle/>
          <a:p>
            <a:r>
              <a:rPr lang="en-US"/>
              <a:t>MONTH 20XX</a:t>
            </a:r>
          </a:p>
        </p:txBody>
      </p:sp>
      <p:sp>
        <p:nvSpPr>
          <p:cNvPr id="18" name="00 Footer">
            <a:extLst>
              <a:ext uri="{FF2B5EF4-FFF2-40B4-BE49-F238E27FC236}">
                <a16:creationId xmlns:a16="http://schemas.microsoft.com/office/drawing/2014/main" id="{075ADD5D-629D-16E8-5901-6FBB9537E31C}"/>
              </a:ext>
            </a:extLst>
          </p:cNvPr>
          <p:cNvSpPr>
            <a:spLocks noGrp="1"/>
          </p:cNvSpPr>
          <p:nvPr>
            <p:ph type="ftr" sz="quarter" idx="11"/>
          </p:nvPr>
        </p:nvSpPr>
        <p:spPr>
          <a:xfrm>
            <a:off x="3314700" y="6019800"/>
            <a:ext cx="5562600" cy="418254"/>
          </a:xfrm>
        </p:spPr>
        <p:txBody>
          <a:bodyPr/>
          <a:lstStyle>
            <a:lvl1pPr>
              <a:defRPr b="0" i="0">
                <a:latin typeface="Futura Next Book" panose="020B0502020204020303" pitchFamily="34" charset="77"/>
              </a:defRPr>
            </a:lvl1pPr>
          </a:lstStyle>
          <a:p>
            <a:endParaRPr lang="en-US"/>
          </a:p>
        </p:txBody>
      </p:sp>
      <p:pic>
        <p:nvPicPr>
          <p:cNvPr id="19" name="00 PS Logo">
            <a:extLst>
              <a:ext uri="{FF2B5EF4-FFF2-40B4-BE49-F238E27FC236}">
                <a16:creationId xmlns:a16="http://schemas.microsoft.com/office/drawing/2014/main" id="{05CA3E50-376D-089D-C043-4C8B936291C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28731705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1b - Dark">
    <p:bg>
      <p:bgRef idx="1001">
        <a:schemeClr val="bg1"/>
      </p:bgRef>
    </p:bg>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D1FE1F9E-8291-D0F4-7147-36FAEE5F8349}"/>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29610" y="431457"/>
            <a:ext cx="774993" cy="420624"/>
          </a:xfrm>
          <a:prstGeom prst="rect">
            <a:avLst/>
          </a:prstGeom>
        </p:spPr>
      </p:pic>
      <p:sp>
        <p:nvSpPr>
          <p:cNvPr id="16" name="Details 3">
            <a:extLst>
              <a:ext uri="{FF2B5EF4-FFF2-40B4-BE49-F238E27FC236}">
                <a16:creationId xmlns:a16="http://schemas.microsoft.com/office/drawing/2014/main" id="{C336843B-98AE-FB91-921F-D5A36FE0D324}"/>
              </a:ext>
            </a:extLst>
          </p:cNvPr>
          <p:cNvSpPr>
            <a:spLocks noGrp="1"/>
          </p:cNvSpPr>
          <p:nvPr>
            <p:ph type="body" sz="half" idx="117" hasCustomPrompt="1"/>
          </p:nvPr>
        </p:nvSpPr>
        <p:spPr>
          <a:xfrm>
            <a:off x="429610" y="5447707"/>
            <a:ext cx="2656490" cy="589649"/>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110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space for details like</a:t>
            </a:r>
            <a:br>
              <a:rPr lang="en-GB"/>
            </a:br>
            <a:r>
              <a:rPr lang="en-GB"/>
              <a:t>Speaker name, title</a:t>
            </a:r>
          </a:p>
          <a:p>
            <a:pPr marL="0" marR="0" lvl="0" indent="0" defTabSz="412750">
              <a:lnSpc>
                <a:spcPct val="110000"/>
              </a:lnSpc>
              <a:spcBef>
                <a:spcPts val="0"/>
              </a:spcBef>
              <a:spcAft>
                <a:spcPts val="0"/>
              </a:spcAft>
              <a:buClrTx/>
              <a:buSzTx/>
              <a:buFontTx/>
              <a:buNone/>
              <a:tabLst/>
            </a:pPr>
            <a:r>
              <a:rPr lang="en-GB"/>
              <a:t>Company </a:t>
            </a:r>
          </a:p>
        </p:txBody>
      </p:sp>
      <p:sp>
        <p:nvSpPr>
          <p:cNvPr id="10" name="Picture Placeholder 4">
            <a:extLst>
              <a:ext uri="{FF2B5EF4-FFF2-40B4-BE49-F238E27FC236}">
                <a16:creationId xmlns:a16="http://schemas.microsoft.com/office/drawing/2014/main" id="{25067847-443B-F465-79F2-155CF9913885}"/>
              </a:ext>
              <a:ext uri="{C183D7F6-B498-43B3-948B-1728B52AA6E4}">
                <adec:decorative xmlns:adec="http://schemas.microsoft.com/office/drawing/2017/decorative" val="1"/>
              </a:ext>
            </a:extLst>
          </p:cNvPr>
          <p:cNvSpPr>
            <a:spLocks noGrp="1"/>
          </p:cNvSpPr>
          <p:nvPr>
            <p:ph type="pic" sz="quarter" idx="116"/>
          </p:nvPr>
        </p:nvSpPr>
        <p:spPr>
          <a:xfrm>
            <a:off x="6388924" y="848834"/>
            <a:ext cx="5391913" cy="5170966"/>
          </a:xfrm>
          <a:prstGeom prst="round2DiagRect">
            <a:avLst>
              <a:gd name="adj1" fmla="val 0"/>
              <a:gd name="adj2" fmla="val 7814"/>
            </a:avLst>
          </a:prstGeom>
          <a:solidFill>
            <a:schemeClr val="accent6"/>
          </a:solidFill>
          <a:ln>
            <a:noFill/>
          </a:ln>
        </p:spPr>
        <p:txBody>
          <a:bodyPr/>
          <a:lstStyle>
            <a:lvl1pPr>
              <a:defRPr b="1" i="0">
                <a:solidFill>
                  <a:schemeClr val="tx2">
                    <a:lumMod val="25000"/>
                  </a:schemeClr>
                </a:solidFill>
                <a:latin typeface="Futura Next DemiBold" panose="020B0602020204020303" pitchFamily="34" charset="77"/>
              </a:defRPr>
            </a:lvl1pPr>
          </a:lstStyle>
          <a:p>
            <a:endParaRPr lang="en-US"/>
          </a:p>
        </p:txBody>
      </p:sp>
      <p:sp>
        <p:nvSpPr>
          <p:cNvPr id="15" name="Date Placeholder 5">
            <a:extLst>
              <a:ext uri="{FF2B5EF4-FFF2-40B4-BE49-F238E27FC236}">
                <a16:creationId xmlns:a16="http://schemas.microsoft.com/office/drawing/2014/main" id="{6BC9883C-5684-9C9C-6AE2-F0CE00D921DB}"/>
              </a:ext>
            </a:extLst>
          </p:cNvPr>
          <p:cNvSpPr>
            <a:spLocks noGrp="1"/>
          </p:cNvSpPr>
          <p:nvPr>
            <p:ph type="dt" sz="half" idx="113"/>
          </p:nvPr>
        </p:nvSpPr>
        <p:spPr>
          <a:xfrm>
            <a:off x="9105900" y="431457"/>
            <a:ext cx="2665971" cy="419100"/>
          </a:xfrm>
          <a:prstGeom prst="rect">
            <a:avLst/>
          </a:prstGeom>
        </p:spPr>
        <p:txBody>
          <a:bodyPr>
            <a:noAutofit/>
          </a:bodyPr>
          <a:lstStyle/>
          <a:p>
            <a:r>
              <a:rPr lang="en-US"/>
              <a:t>MONTH 20XX</a:t>
            </a:r>
          </a:p>
        </p:txBody>
      </p:sp>
      <p:sp>
        <p:nvSpPr>
          <p:cNvPr id="2" name="Title 1">
            <a:extLst>
              <a:ext uri="{FF2B5EF4-FFF2-40B4-BE49-F238E27FC236}">
                <a16:creationId xmlns:a16="http://schemas.microsoft.com/office/drawing/2014/main" id="{EF2871DD-9951-717B-1C1D-F83CE7BC3067}"/>
              </a:ext>
            </a:extLst>
          </p:cNvPr>
          <p:cNvSpPr>
            <a:spLocks noGrp="1"/>
          </p:cNvSpPr>
          <p:nvPr>
            <p:ph type="title" hasCustomPrompt="1"/>
          </p:nvPr>
        </p:nvSpPr>
        <p:spPr>
          <a:xfrm>
            <a:off x="429610" y="1723803"/>
            <a:ext cx="5552090" cy="2026787"/>
          </a:xfrm>
          <a:prstGeom prst="rect">
            <a:avLst/>
          </a:prstGeom>
        </p:spPr>
        <p:txBody>
          <a:bodyPr tIns="0" anchor="t">
            <a:noAutofit/>
          </a:bodyPr>
          <a:lstStyle>
            <a:lvl1pPr marL="0" indent="0">
              <a:spcBef>
                <a:spcPts val="500"/>
              </a:spcBef>
              <a:buFont typeface="Arial" panose="020B0604020202020204" pitchFamily="34" charset="0"/>
              <a:buNone/>
              <a:defRPr sz="4200"/>
            </a:lvl1pPr>
          </a:lstStyle>
          <a:p>
            <a:pPr lvl="0"/>
            <a:r>
              <a:rPr lang="en-US"/>
              <a:t>Presentation title</a:t>
            </a:r>
            <a:br>
              <a:rPr lang="en-US"/>
            </a:br>
            <a:r>
              <a:rPr lang="en-US"/>
              <a:t>in three lines lorem ipsum dolor sit </a:t>
            </a:r>
          </a:p>
        </p:txBody>
      </p:sp>
      <p:sp>
        <p:nvSpPr>
          <p:cNvPr id="4" name="Subhead 2">
            <a:extLst>
              <a:ext uri="{FF2B5EF4-FFF2-40B4-BE49-F238E27FC236}">
                <a16:creationId xmlns:a16="http://schemas.microsoft.com/office/drawing/2014/main" id="{06728B38-734E-CCB1-2990-54AF6CA12B34}"/>
              </a:ext>
            </a:extLst>
          </p:cNvPr>
          <p:cNvSpPr>
            <a:spLocks noGrp="1"/>
          </p:cNvSpPr>
          <p:nvPr>
            <p:ph type="body" sz="half" idx="112" hasCustomPrompt="1"/>
          </p:nvPr>
        </p:nvSpPr>
        <p:spPr>
          <a:xfrm>
            <a:off x="429610" y="4399933"/>
            <a:ext cx="4599590" cy="344620"/>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subhead text</a:t>
            </a:r>
          </a:p>
        </p:txBody>
      </p:sp>
    </p:spTree>
    <p:extLst>
      <p:ext uri="{BB962C8B-B14F-4D97-AF65-F5344CB8AC3E}">
        <p14:creationId xmlns:p14="http://schemas.microsoft.com/office/powerpoint/2010/main" val="853219171"/>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Image BG Full">
    <p:bg>
      <p:bgRef idx="1001">
        <a:schemeClr val="bg2"/>
      </p:bgRef>
    </p:bg>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106B3E4B-AC29-9B7F-BF4D-CD2007487AF7}"/>
              </a:ext>
              <a:ext uri="{C183D7F6-B498-43B3-948B-1728B52AA6E4}">
                <adec:decorative xmlns:adec="http://schemas.microsoft.com/office/drawing/2017/decorative" val="1"/>
              </a:ext>
            </a:extLst>
          </p:cNvPr>
          <p:cNvSpPr>
            <a:spLocks noGrp="1"/>
          </p:cNvSpPr>
          <p:nvPr>
            <p:ph type="pic" sz="quarter" idx="116"/>
          </p:nvPr>
        </p:nvSpPr>
        <p:spPr>
          <a:xfrm>
            <a:off x="0" y="0"/>
            <a:ext cx="12192000" cy="6858000"/>
          </a:xfrm>
          <a:prstGeom prst="round2DiagRect">
            <a:avLst>
              <a:gd name="adj1" fmla="val 0"/>
              <a:gd name="adj2" fmla="val 0"/>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16" name="1 Eyebrow">
            <a:extLst>
              <a:ext uri="{FF2B5EF4-FFF2-40B4-BE49-F238E27FC236}">
                <a16:creationId xmlns:a16="http://schemas.microsoft.com/office/drawing/2014/main" id="{428BF259-5D25-5B91-2524-2B116CA83CE1}"/>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17" name="00 Date">
            <a:extLst>
              <a:ext uri="{FF2B5EF4-FFF2-40B4-BE49-F238E27FC236}">
                <a16:creationId xmlns:a16="http://schemas.microsoft.com/office/drawing/2014/main" id="{2540DF91-FEE5-0A56-8247-09A24C7F204B}"/>
              </a:ext>
            </a:extLst>
          </p:cNvPr>
          <p:cNvSpPr>
            <a:spLocks noGrp="1"/>
          </p:cNvSpPr>
          <p:nvPr>
            <p:ph type="dt" sz="half" idx="10"/>
          </p:nvPr>
        </p:nvSpPr>
        <p:spPr>
          <a:xfrm>
            <a:off x="9105900" y="431457"/>
            <a:ext cx="2665971" cy="419100"/>
          </a:xfrm>
        </p:spPr>
        <p:txBody>
          <a:bodyPr>
            <a:noAutofit/>
          </a:bodyPr>
          <a:lstStyle/>
          <a:p>
            <a:r>
              <a:rPr lang="en-US"/>
              <a:t>MONTH 20XX</a:t>
            </a:r>
          </a:p>
        </p:txBody>
      </p:sp>
      <p:sp>
        <p:nvSpPr>
          <p:cNvPr id="18" name="00 Footer">
            <a:extLst>
              <a:ext uri="{FF2B5EF4-FFF2-40B4-BE49-F238E27FC236}">
                <a16:creationId xmlns:a16="http://schemas.microsoft.com/office/drawing/2014/main" id="{075ADD5D-629D-16E8-5901-6FBB9537E31C}"/>
              </a:ext>
            </a:extLst>
          </p:cNvPr>
          <p:cNvSpPr>
            <a:spLocks noGrp="1"/>
          </p:cNvSpPr>
          <p:nvPr>
            <p:ph type="ftr" sz="quarter" idx="11"/>
          </p:nvPr>
        </p:nvSpPr>
        <p:spPr>
          <a:xfrm>
            <a:off x="3314700" y="6019800"/>
            <a:ext cx="5562600" cy="418254"/>
          </a:xfrm>
        </p:spPr>
        <p:txBody>
          <a:bodyPr/>
          <a:lstStyle>
            <a:lvl1pPr>
              <a:defRPr b="0" i="0">
                <a:latin typeface="Futura Next Book" panose="020B0502020204020303" pitchFamily="34" charset="77"/>
              </a:defRPr>
            </a:lvl1pPr>
          </a:lstStyle>
          <a:p>
            <a:endParaRPr lang="en-US"/>
          </a:p>
        </p:txBody>
      </p:sp>
      <p:pic>
        <p:nvPicPr>
          <p:cNvPr id="19" name="00 PS Logo">
            <a:extLst>
              <a:ext uri="{FF2B5EF4-FFF2-40B4-BE49-F238E27FC236}">
                <a16:creationId xmlns:a16="http://schemas.microsoft.com/office/drawing/2014/main" id="{05CA3E50-376D-089D-C043-4C8B936291C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226682032"/>
      </p:ext>
    </p:extLst>
  </p:cSld>
  <p:clrMapOvr>
    <a:overrideClrMapping bg1="lt1" tx1="dk1" bg2="lt2" tx2="dk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Quote Image L -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16" name="1 Eyebrow">
            <a:extLst>
              <a:ext uri="{FF2B5EF4-FFF2-40B4-BE49-F238E27FC236}">
                <a16:creationId xmlns:a16="http://schemas.microsoft.com/office/drawing/2014/main" id="{428BF259-5D25-5B91-2524-2B116CA83CE1}"/>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3325211" y="1155755"/>
            <a:ext cx="8447689" cy="3733745"/>
          </a:xfrm>
        </p:spPr>
        <p:txBody>
          <a:bodyPr anchor="t">
            <a:noAutofit/>
          </a:bodyPr>
          <a:lstStyle>
            <a:lvl1pPr marL="0" marR="0" indent="0" algn="l" defTabSz="457200" rtl="0" eaLnBrk="1" fontAlgn="auto" latinLnBrk="0" hangingPunct="1">
              <a:lnSpc>
                <a:spcPct val="100000"/>
              </a:lnSpc>
              <a:spcBef>
                <a:spcPct val="0"/>
              </a:spcBef>
              <a:spcAft>
                <a:spcPts val="600"/>
              </a:spcAft>
              <a:buClrTx/>
              <a:buSzTx/>
              <a:buFontTx/>
              <a:buNone/>
              <a:tabLst/>
              <a:defRPr sz="4000"/>
            </a:lvl1pPr>
          </a:lstStyle>
          <a:p>
            <a:r>
              <a:rPr lang="en-US"/>
              <a:t>“Digital business transformation is a holistic approach to changing the way an organization thinks, organizes, operates and behaves.”</a:t>
            </a:r>
          </a:p>
        </p:txBody>
      </p:sp>
      <p:sp>
        <p:nvSpPr>
          <p:cNvPr id="4" name="3 Content Headline 1">
            <a:extLst>
              <a:ext uri="{FF2B5EF4-FFF2-40B4-BE49-F238E27FC236}">
                <a16:creationId xmlns:a16="http://schemas.microsoft.com/office/drawing/2014/main" id="{669B3501-D2C5-EA75-41B4-89E9DD805F1B}"/>
              </a:ext>
            </a:extLst>
          </p:cNvPr>
          <p:cNvSpPr>
            <a:spLocks noGrp="1"/>
          </p:cNvSpPr>
          <p:nvPr>
            <p:ph type="body" sz="half" idx="118" hasCustomPrompt="1"/>
          </p:nvPr>
        </p:nvSpPr>
        <p:spPr>
          <a:xfrm>
            <a:off x="3323748" y="5348868"/>
            <a:ext cx="2436829" cy="670932"/>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1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First Lastname</a:t>
            </a:r>
            <a:br>
              <a:rPr lang="en-GB" sz="1400"/>
            </a:br>
            <a:r>
              <a:rPr lang="en-GB" sz="1400"/>
              <a:t>Title or role, Company</a:t>
            </a:r>
          </a:p>
        </p:txBody>
      </p:sp>
      <p:sp>
        <p:nvSpPr>
          <p:cNvPr id="5" name="Picture Placeholder 9">
            <a:extLst>
              <a:ext uri="{FF2B5EF4-FFF2-40B4-BE49-F238E27FC236}">
                <a16:creationId xmlns:a16="http://schemas.microsoft.com/office/drawing/2014/main" id="{DEB6EDE6-3D82-18DE-1FE4-26E90F38C5B7}"/>
              </a:ext>
              <a:ext uri="{C183D7F6-B498-43B3-948B-1728B52AA6E4}">
                <adec:decorative xmlns:adec="http://schemas.microsoft.com/office/drawing/2017/decorative" val="1"/>
              </a:ext>
            </a:extLst>
          </p:cNvPr>
          <p:cNvSpPr>
            <a:spLocks noGrp="1"/>
          </p:cNvSpPr>
          <p:nvPr>
            <p:ph type="pic" sz="quarter" idx="116"/>
          </p:nvPr>
        </p:nvSpPr>
        <p:spPr>
          <a:xfrm>
            <a:off x="-254000" y="850556"/>
            <a:ext cx="3340102" cy="5169243"/>
          </a:xfrm>
          <a:prstGeom prst="round2DiagRect">
            <a:avLst>
              <a:gd name="adj1" fmla="val 0"/>
              <a:gd name="adj2" fmla="val 7814"/>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sp>
        <p:nvSpPr>
          <p:cNvPr id="17" name="00 Date">
            <a:extLst>
              <a:ext uri="{FF2B5EF4-FFF2-40B4-BE49-F238E27FC236}">
                <a16:creationId xmlns:a16="http://schemas.microsoft.com/office/drawing/2014/main" id="{2540DF91-FEE5-0A56-8247-09A24C7F204B}"/>
              </a:ext>
            </a:extLst>
          </p:cNvPr>
          <p:cNvSpPr>
            <a:spLocks noGrp="1"/>
          </p:cNvSpPr>
          <p:nvPr>
            <p:ph type="dt" sz="half" idx="10"/>
          </p:nvPr>
        </p:nvSpPr>
        <p:spPr>
          <a:xfrm>
            <a:off x="9105900" y="431457"/>
            <a:ext cx="2665971" cy="419100"/>
          </a:xfrm>
        </p:spPr>
        <p:txBody>
          <a:bodyPr>
            <a:noAutofit/>
          </a:bodyPr>
          <a:lstStyle/>
          <a:p>
            <a:r>
              <a:rPr lang="en-US"/>
              <a:t>MONTH 20XX</a:t>
            </a:r>
          </a:p>
        </p:txBody>
      </p:sp>
      <p:sp>
        <p:nvSpPr>
          <p:cNvPr id="18" name="00 Footer">
            <a:extLst>
              <a:ext uri="{FF2B5EF4-FFF2-40B4-BE49-F238E27FC236}">
                <a16:creationId xmlns:a16="http://schemas.microsoft.com/office/drawing/2014/main" id="{075ADD5D-629D-16E8-5901-6FBB9537E31C}"/>
              </a:ext>
            </a:extLst>
          </p:cNvPr>
          <p:cNvSpPr>
            <a:spLocks noGrp="1"/>
          </p:cNvSpPr>
          <p:nvPr>
            <p:ph type="ftr" sz="quarter" idx="11"/>
          </p:nvPr>
        </p:nvSpPr>
        <p:spPr>
          <a:xfrm>
            <a:off x="3314700" y="6019800"/>
            <a:ext cx="5562600" cy="418254"/>
          </a:xfrm>
        </p:spPr>
        <p:txBody>
          <a:bodyPr/>
          <a:lstStyle>
            <a:lvl1pPr>
              <a:defRPr b="0" i="0">
                <a:latin typeface="Futura Next Book" panose="020B0502020204020303" pitchFamily="34" charset="77"/>
              </a:defRPr>
            </a:lvl1pPr>
          </a:lstStyle>
          <a:p>
            <a:endParaRPr lang="en-US"/>
          </a:p>
        </p:txBody>
      </p:sp>
      <p:pic>
        <p:nvPicPr>
          <p:cNvPr id="19" name="00 PS Logo">
            <a:extLst>
              <a:ext uri="{FF2B5EF4-FFF2-40B4-BE49-F238E27FC236}">
                <a16:creationId xmlns:a16="http://schemas.microsoft.com/office/drawing/2014/main" id="{05CA3E50-376D-089D-C043-4C8B936291C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316941738"/>
      </p:ext>
    </p:extLst>
  </p:cSld>
  <p:clrMapOvr>
    <a:overrideClrMapping bg1="lt1" tx1="dk1" bg2="lt2" tx2="dk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Image L - Abstract Image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16" name="1 Eyebrow">
            <a:extLst>
              <a:ext uri="{FF2B5EF4-FFF2-40B4-BE49-F238E27FC236}">
                <a16:creationId xmlns:a16="http://schemas.microsoft.com/office/drawing/2014/main" id="{428BF259-5D25-5B91-2524-2B116CA83CE1}"/>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3325211" y="1155755"/>
            <a:ext cx="8447689" cy="3733745"/>
          </a:xfrm>
        </p:spPr>
        <p:txBody>
          <a:bodyPr anchor="t">
            <a:noAutofit/>
          </a:bodyPr>
          <a:lstStyle>
            <a:lvl1pPr marL="0" marR="0" indent="0" algn="l" defTabSz="457200" rtl="0" eaLnBrk="1" fontAlgn="auto" latinLnBrk="0" hangingPunct="1">
              <a:lnSpc>
                <a:spcPct val="100000"/>
              </a:lnSpc>
              <a:spcBef>
                <a:spcPct val="0"/>
              </a:spcBef>
              <a:spcAft>
                <a:spcPts val="600"/>
              </a:spcAft>
              <a:buClrTx/>
              <a:buSzTx/>
              <a:buFontTx/>
              <a:buNone/>
              <a:tabLst/>
              <a:defRPr sz="4000"/>
            </a:lvl1pPr>
          </a:lstStyle>
          <a:p>
            <a:r>
              <a:rPr lang="en-US"/>
              <a:t>“Digital business transformation is a holistic approach to changing the way an organization thinks, organizes, operates and behaves.”</a:t>
            </a:r>
          </a:p>
        </p:txBody>
      </p:sp>
      <p:sp>
        <p:nvSpPr>
          <p:cNvPr id="4" name="3 Content Headline 1">
            <a:extLst>
              <a:ext uri="{FF2B5EF4-FFF2-40B4-BE49-F238E27FC236}">
                <a16:creationId xmlns:a16="http://schemas.microsoft.com/office/drawing/2014/main" id="{669B3501-D2C5-EA75-41B4-89E9DD805F1B}"/>
              </a:ext>
            </a:extLst>
          </p:cNvPr>
          <p:cNvSpPr>
            <a:spLocks noGrp="1"/>
          </p:cNvSpPr>
          <p:nvPr>
            <p:ph type="body" sz="half" idx="118" hasCustomPrompt="1"/>
          </p:nvPr>
        </p:nvSpPr>
        <p:spPr>
          <a:xfrm>
            <a:off x="3323748" y="5348868"/>
            <a:ext cx="2436829" cy="670932"/>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1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First Lastname</a:t>
            </a:r>
            <a:br>
              <a:rPr lang="en-GB" sz="1400"/>
            </a:br>
            <a:r>
              <a:rPr lang="en-GB" sz="1400"/>
              <a:t>Title or role, Company</a:t>
            </a:r>
          </a:p>
        </p:txBody>
      </p:sp>
      <p:sp>
        <p:nvSpPr>
          <p:cNvPr id="17" name="00 Date">
            <a:extLst>
              <a:ext uri="{FF2B5EF4-FFF2-40B4-BE49-F238E27FC236}">
                <a16:creationId xmlns:a16="http://schemas.microsoft.com/office/drawing/2014/main" id="{2540DF91-FEE5-0A56-8247-09A24C7F204B}"/>
              </a:ext>
            </a:extLst>
          </p:cNvPr>
          <p:cNvSpPr>
            <a:spLocks noGrp="1"/>
          </p:cNvSpPr>
          <p:nvPr>
            <p:ph type="dt" sz="half" idx="10"/>
          </p:nvPr>
        </p:nvSpPr>
        <p:spPr>
          <a:xfrm>
            <a:off x="9105900" y="431457"/>
            <a:ext cx="2665971" cy="419100"/>
          </a:xfrm>
        </p:spPr>
        <p:txBody>
          <a:bodyPr>
            <a:noAutofit/>
          </a:bodyPr>
          <a:lstStyle/>
          <a:p>
            <a:r>
              <a:rPr lang="en-US"/>
              <a:t>MONTH 20XX</a:t>
            </a:r>
          </a:p>
        </p:txBody>
      </p:sp>
      <p:sp>
        <p:nvSpPr>
          <p:cNvPr id="18" name="00 Footer">
            <a:extLst>
              <a:ext uri="{FF2B5EF4-FFF2-40B4-BE49-F238E27FC236}">
                <a16:creationId xmlns:a16="http://schemas.microsoft.com/office/drawing/2014/main" id="{075ADD5D-629D-16E8-5901-6FBB9537E31C}"/>
              </a:ext>
            </a:extLst>
          </p:cNvPr>
          <p:cNvSpPr>
            <a:spLocks noGrp="1"/>
          </p:cNvSpPr>
          <p:nvPr>
            <p:ph type="ftr" sz="quarter" idx="11"/>
          </p:nvPr>
        </p:nvSpPr>
        <p:spPr>
          <a:xfrm>
            <a:off x="3314700" y="6019800"/>
            <a:ext cx="5562600" cy="418254"/>
          </a:xfrm>
        </p:spPr>
        <p:txBody>
          <a:bodyPr/>
          <a:lstStyle>
            <a:lvl1pPr>
              <a:defRPr b="0" i="0">
                <a:latin typeface="Futura Next Book" panose="020B0502020204020303" pitchFamily="34" charset="77"/>
              </a:defRPr>
            </a:lvl1pPr>
          </a:lstStyle>
          <a:p>
            <a:endParaRPr lang="en-US"/>
          </a:p>
        </p:txBody>
      </p:sp>
      <p:pic>
        <p:nvPicPr>
          <p:cNvPr id="19" name="00 PS Logo">
            <a:extLst>
              <a:ext uri="{FF2B5EF4-FFF2-40B4-BE49-F238E27FC236}">
                <a16:creationId xmlns:a16="http://schemas.microsoft.com/office/drawing/2014/main" id="{05CA3E50-376D-089D-C043-4C8B936291C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pic>
        <p:nvPicPr>
          <p:cNvPr id="6" name="Picture 5">
            <a:extLst>
              <a:ext uri="{FF2B5EF4-FFF2-40B4-BE49-F238E27FC236}">
                <a16:creationId xmlns:a16="http://schemas.microsoft.com/office/drawing/2014/main" id="{3A3FC7BA-6C67-0D73-7AD9-F112E68947CD}"/>
              </a:ext>
            </a:extLst>
          </p:cNvPr>
          <p:cNvPicPr>
            <a:picLocks noChangeAspect="1"/>
          </p:cNvPicPr>
          <p:nvPr userDrawn="1"/>
        </p:nvPicPr>
        <p:blipFill>
          <a:blip r:embed="rId4"/>
          <a:srcRect l="4363" b="4363"/>
          <a:stretch>
            <a:fillRect/>
          </a:stretch>
        </p:blipFill>
        <p:spPr>
          <a:xfrm>
            <a:off x="-253999" y="844550"/>
            <a:ext cx="3340100" cy="5168900"/>
          </a:xfrm>
          <a:prstGeom prst="rect">
            <a:avLst/>
          </a:prstGeom>
        </p:spPr>
      </p:pic>
    </p:spTree>
    <p:extLst>
      <p:ext uri="{BB962C8B-B14F-4D97-AF65-F5344CB8AC3E}">
        <p14:creationId xmlns:p14="http://schemas.microsoft.com/office/powerpoint/2010/main" val="2260062732"/>
      </p:ext>
    </p:extLst>
  </p:cSld>
  <p:clrMapOvr>
    <a:overrideClrMapping bg1="lt1" tx1="dk1" bg2="lt2" tx2="dk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Image R -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16" name="1 Eyebrow">
            <a:extLst>
              <a:ext uri="{FF2B5EF4-FFF2-40B4-BE49-F238E27FC236}">
                <a16:creationId xmlns:a16="http://schemas.microsoft.com/office/drawing/2014/main" id="{428BF259-5D25-5B91-2524-2B116CA83CE1}"/>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429611" y="1224643"/>
            <a:ext cx="8447689" cy="3385474"/>
          </a:xfrm>
        </p:spPr>
        <p:txBody>
          <a:bodyPr anchor="ctr">
            <a:noAutofit/>
          </a:bodyPr>
          <a:lstStyle>
            <a:lvl1pPr marL="0" marR="0" indent="0" algn="l" defTabSz="457200" rtl="0" eaLnBrk="1" fontAlgn="auto" latinLnBrk="0" hangingPunct="1">
              <a:lnSpc>
                <a:spcPct val="100000"/>
              </a:lnSpc>
              <a:spcBef>
                <a:spcPct val="0"/>
              </a:spcBef>
              <a:spcAft>
                <a:spcPts val="600"/>
              </a:spcAft>
              <a:buClrTx/>
              <a:buSzTx/>
              <a:buFontTx/>
              <a:buNone/>
              <a:tabLst/>
              <a:defRPr sz="4000"/>
            </a:lvl1pPr>
          </a:lstStyle>
          <a:p>
            <a:r>
              <a:rPr lang="en-US"/>
              <a:t>“Digital business transformation is a holistic approach to changing the way an organization thinks, organizes, operates and behaves.”</a:t>
            </a:r>
          </a:p>
        </p:txBody>
      </p:sp>
      <p:sp>
        <p:nvSpPr>
          <p:cNvPr id="4" name="3 Content Headline 1">
            <a:extLst>
              <a:ext uri="{FF2B5EF4-FFF2-40B4-BE49-F238E27FC236}">
                <a16:creationId xmlns:a16="http://schemas.microsoft.com/office/drawing/2014/main" id="{669B3501-D2C5-EA75-41B4-89E9DD805F1B}"/>
              </a:ext>
            </a:extLst>
          </p:cNvPr>
          <p:cNvSpPr>
            <a:spLocks noGrp="1"/>
          </p:cNvSpPr>
          <p:nvPr>
            <p:ph type="body" sz="half" idx="118" hasCustomPrompt="1"/>
          </p:nvPr>
        </p:nvSpPr>
        <p:spPr>
          <a:xfrm>
            <a:off x="428148" y="4735837"/>
            <a:ext cx="2436829" cy="670932"/>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1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First Lastname</a:t>
            </a:r>
            <a:br>
              <a:rPr lang="en-GB" sz="1400"/>
            </a:br>
            <a:r>
              <a:rPr lang="en-GB" sz="1400"/>
              <a:t>Title or role, Company</a:t>
            </a:r>
          </a:p>
        </p:txBody>
      </p:sp>
      <p:sp>
        <p:nvSpPr>
          <p:cNvPr id="8" name="Picture Placeholder 7">
            <a:extLst>
              <a:ext uri="{FF2B5EF4-FFF2-40B4-BE49-F238E27FC236}">
                <a16:creationId xmlns:a16="http://schemas.microsoft.com/office/drawing/2014/main" id="{72634B46-9E15-7396-EE7E-A131CB9068DD}"/>
              </a:ext>
              <a:ext uri="{C183D7F6-B498-43B3-948B-1728B52AA6E4}">
                <adec:decorative xmlns:adec="http://schemas.microsoft.com/office/drawing/2017/decorative" val="1"/>
              </a:ext>
            </a:extLst>
          </p:cNvPr>
          <p:cNvSpPr>
            <a:spLocks noGrp="1"/>
          </p:cNvSpPr>
          <p:nvPr>
            <p:ph type="pic" sz="quarter" idx="119"/>
          </p:nvPr>
        </p:nvSpPr>
        <p:spPr>
          <a:xfrm>
            <a:off x="9105899" y="838200"/>
            <a:ext cx="3086099" cy="5169242"/>
          </a:xfrm>
          <a:custGeom>
            <a:avLst/>
            <a:gdLst>
              <a:gd name="connsiteX0" fmla="*/ 0 w 4991100"/>
              <a:gd name="connsiteY0" fmla="*/ 0 h 5169242"/>
              <a:gd name="connsiteX1" fmla="*/ 1186543 w 4991100"/>
              <a:gd name="connsiteY1" fmla="*/ 0 h 5169242"/>
              <a:gd name="connsiteX2" fmla="*/ 4601095 w 4991100"/>
              <a:gd name="connsiteY2" fmla="*/ 0 h 5169242"/>
              <a:gd name="connsiteX3" fmla="*/ 4991100 w 4991100"/>
              <a:gd name="connsiteY3" fmla="*/ 0 h 5169242"/>
              <a:gd name="connsiteX4" fmla="*/ 4991100 w 4991100"/>
              <a:gd name="connsiteY4" fmla="*/ 390005 h 5169242"/>
              <a:gd name="connsiteX5" fmla="*/ 4991100 w 4991100"/>
              <a:gd name="connsiteY5" fmla="*/ 2719956 h 5169242"/>
              <a:gd name="connsiteX6" fmla="*/ 4991100 w 4991100"/>
              <a:gd name="connsiteY6" fmla="*/ 5169242 h 5169242"/>
              <a:gd name="connsiteX7" fmla="*/ 390005 w 4991100"/>
              <a:gd name="connsiteY7" fmla="*/ 5169242 h 5169242"/>
              <a:gd name="connsiteX8" fmla="*/ 0 w 4991100"/>
              <a:gd name="connsiteY8" fmla="*/ 4779237 h 516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1100" h="5169242">
                <a:moveTo>
                  <a:pt x="0" y="0"/>
                </a:moveTo>
                <a:lnTo>
                  <a:pt x="1186543" y="0"/>
                </a:lnTo>
                <a:lnTo>
                  <a:pt x="4601095" y="0"/>
                </a:lnTo>
                <a:lnTo>
                  <a:pt x="4991100" y="0"/>
                </a:lnTo>
                <a:lnTo>
                  <a:pt x="4991100" y="390005"/>
                </a:lnTo>
                <a:lnTo>
                  <a:pt x="4991100" y="2719956"/>
                </a:lnTo>
                <a:lnTo>
                  <a:pt x="4991100" y="5169242"/>
                </a:lnTo>
                <a:lnTo>
                  <a:pt x="390005" y="5169242"/>
                </a:lnTo>
                <a:cubicBezTo>
                  <a:pt x="174611" y="5169242"/>
                  <a:pt x="0" y="4994631"/>
                  <a:pt x="0" y="4779237"/>
                </a:cubicBezTo>
                <a:close/>
              </a:path>
            </a:pathLst>
          </a:custGeom>
          <a:solidFill>
            <a:schemeClr val="accent6"/>
          </a:solidFill>
          <a:ln>
            <a:noFill/>
          </a:ln>
        </p:spPr>
        <p:txBody>
          <a:bodyPr wrap="square">
            <a:noAutofit/>
          </a:bodyPr>
          <a:lstStyle>
            <a:lvl1pPr>
              <a:defRPr b="1" i="0">
                <a:latin typeface="Futura Next DemiBold" panose="020B0602020204020303" pitchFamily="34" charset="77"/>
              </a:defRPr>
            </a:lvl1pPr>
          </a:lstStyle>
          <a:p>
            <a:endParaRPr lang="en-US"/>
          </a:p>
        </p:txBody>
      </p:sp>
      <p:sp>
        <p:nvSpPr>
          <p:cNvPr id="17" name="00 Date">
            <a:extLst>
              <a:ext uri="{FF2B5EF4-FFF2-40B4-BE49-F238E27FC236}">
                <a16:creationId xmlns:a16="http://schemas.microsoft.com/office/drawing/2014/main" id="{2540DF91-FEE5-0A56-8247-09A24C7F204B}"/>
              </a:ext>
            </a:extLst>
          </p:cNvPr>
          <p:cNvSpPr>
            <a:spLocks noGrp="1"/>
          </p:cNvSpPr>
          <p:nvPr>
            <p:ph type="dt" sz="half" idx="10"/>
          </p:nvPr>
        </p:nvSpPr>
        <p:spPr>
          <a:xfrm>
            <a:off x="9105900" y="431457"/>
            <a:ext cx="2665971" cy="419100"/>
          </a:xfrm>
        </p:spPr>
        <p:txBody>
          <a:bodyPr>
            <a:noAutofit/>
          </a:bodyPr>
          <a:lstStyle/>
          <a:p>
            <a:r>
              <a:rPr lang="en-US"/>
              <a:t>MONTH 20XX</a:t>
            </a:r>
          </a:p>
        </p:txBody>
      </p:sp>
      <p:sp>
        <p:nvSpPr>
          <p:cNvPr id="18" name="00 Footer">
            <a:extLst>
              <a:ext uri="{FF2B5EF4-FFF2-40B4-BE49-F238E27FC236}">
                <a16:creationId xmlns:a16="http://schemas.microsoft.com/office/drawing/2014/main" id="{075ADD5D-629D-16E8-5901-6FBB9537E31C}"/>
              </a:ext>
            </a:extLst>
          </p:cNvPr>
          <p:cNvSpPr>
            <a:spLocks noGrp="1"/>
          </p:cNvSpPr>
          <p:nvPr>
            <p:ph type="ftr" sz="quarter" idx="11"/>
          </p:nvPr>
        </p:nvSpPr>
        <p:spPr>
          <a:xfrm>
            <a:off x="3314700" y="6019800"/>
            <a:ext cx="5562600" cy="418254"/>
          </a:xfrm>
        </p:spPr>
        <p:txBody>
          <a:bodyPr/>
          <a:lstStyle>
            <a:lvl1pPr>
              <a:defRPr b="0" i="0">
                <a:latin typeface="Futura Next Book" panose="020B0502020204020303" pitchFamily="34" charset="77"/>
              </a:defRPr>
            </a:lvl1pPr>
          </a:lstStyle>
          <a:p>
            <a:endParaRPr lang="en-US"/>
          </a:p>
        </p:txBody>
      </p:sp>
      <p:pic>
        <p:nvPicPr>
          <p:cNvPr id="19" name="00 PS Logo">
            <a:extLst>
              <a:ext uri="{FF2B5EF4-FFF2-40B4-BE49-F238E27FC236}">
                <a16:creationId xmlns:a16="http://schemas.microsoft.com/office/drawing/2014/main" id="{05CA3E50-376D-089D-C043-4C8B936291C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215952360"/>
      </p:ext>
    </p:extLst>
  </p:cSld>
  <p:clrMapOvr>
    <a:overrideClrMapping bg1="lt1" tx1="dk1" bg2="lt2" tx2="dk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Image R Long -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16" name="1 Eyebrow">
            <a:extLst>
              <a:ext uri="{FF2B5EF4-FFF2-40B4-BE49-F238E27FC236}">
                <a16:creationId xmlns:a16="http://schemas.microsoft.com/office/drawing/2014/main" id="{428BF259-5D25-5B91-2524-2B116CA83CE1}"/>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429611" y="1224643"/>
            <a:ext cx="7495189" cy="3385474"/>
          </a:xfrm>
        </p:spPr>
        <p:txBody>
          <a:bodyPr anchor="ctr">
            <a:noAutofit/>
          </a:bodyPr>
          <a:lstStyle>
            <a:lvl1pPr marL="0" marR="0" indent="0" algn="l" defTabSz="457200" rtl="0" eaLnBrk="1" fontAlgn="auto" latinLnBrk="0" hangingPunct="1">
              <a:lnSpc>
                <a:spcPct val="100000"/>
              </a:lnSpc>
              <a:spcBef>
                <a:spcPct val="0"/>
              </a:spcBef>
              <a:spcAft>
                <a:spcPts val="600"/>
              </a:spcAft>
              <a:buClrTx/>
              <a:buSzTx/>
              <a:buFontTx/>
              <a:buNone/>
              <a:tabLst/>
              <a:defRPr sz="2400" b="1" i="0">
                <a:latin typeface="Futura Next DemiBold" panose="020B0602020204020303" pitchFamily="34" charset="77"/>
              </a:defRPr>
            </a:lvl1pPr>
          </a:lstStyle>
          <a:p>
            <a:r>
              <a:rPr lang="en-US"/>
              <a:t>“Long quote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a:t>
            </a:r>
          </a:p>
        </p:txBody>
      </p:sp>
      <p:sp>
        <p:nvSpPr>
          <p:cNvPr id="4" name="3 Content Headline 1">
            <a:extLst>
              <a:ext uri="{FF2B5EF4-FFF2-40B4-BE49-F238E27FC236}">
                <a16:creationId xmlns:a16="http://schemas.microsoft.com/office/drawing/2014/main" id="{669B3501-D2C5-EA75-41B4-89E9DD805F1B}"/>
              </a:ext>
            </a:extLst>
          </p:cNvPr>
          <p:cNvSpPr>
            <a:spLocks noGrp="1"/>
          </p:cNvSpPr>
          <p:nvPr>
            <p:ph type="body" sz="half" idx="118" hasCustomPrompt="1"/>
          </p:nvPr>
        </p:nvSpPr>
        <p:spPr>
          <a:xfrm>
            <a:off x="428148" y="4735837"/>
            <a:ext cx="2436829" cy="670932"/>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1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First Lastname</a:t>
            </a:r>
            <a:br>
              <a:rPr lang="en-GB" sz="1400"/>
            </a:br>
            <a:r>
              <a:rPr lang="en-GB" sz="1400"/>
              <a:t>Title or role, Company</a:t>
            </a:r>
          </a:p>
        </p:txBody>
      </p:sp>
      <p:sp>
        <p:nvSpPr>
          <p:cNvPr id="8" name="Picture Placeholder 7">
            <a:extLst>
              <a:ext uri="{FF2B5EF4-FFF2-40B4-BE49-F238E27FC236}">
                <a16:creationId xmlns:a16="http://schemas.microsoft.com/office/drawing/2014/main" id="{72634B46-9E15-7396-EE7E-A131CB9068DD}"/>
              </a:ext>
            </a:extLst>
          </p:cNvPr>
          <p:cNvSpPr>
            <a:spLocks noGrp="1"/>
          </p:cNvSpPr>
          <p:nvPr>
            <p:ph type="pic" sz="quarter" idx="119"/>
          </p:nvPr>
        </p:nvSpPr>
        <p:spPr>
          <a:xfrm>
            <a:off x="9105899" y="838200"/>
            <a:ext cx="3086099" cy="5169242"/>
          </a:xfrm>
          <a:custGeom>
            <a:avLst/>
            <a:gdLst>
              <a:gd name="connsiteX0" fmla="*/ 0 w 4991100"/>
              <a:gd name="connsiteY0" fmla="*/ 0 h 5169242"/>
              <a:gd name="connsiteX1" fmla="*/ 1186543 w 4991100"/>
              <a:gd name="connsiteY1" fmla="*/ 0 h 5169242"/>
              <a:gd name="connsiteX2" fmla="*/ 4601095 w 4991100"/>
              <a:gd name="connsiteY2" fmla="*/ 0 h 5169242"/>
              <a:gd name="connsiteX3" fmla="*/ 4991100 w 4991100"/>
              <a:gd name="connsiteY3" fmla="*/ 0 h 5169242"/>
              <a:gd name="connsiteX4" fmla="*/ 4991100 w 4991100"/>
              <a:gd name="connsiteY4" fmla="*/ 390005 h 5169242"/>
              <a:gd name="connsiteX5" fmla="*/ 4991100 w 4991100"/>
              <a:gd name="connsiteY5" fmla="*/ 2719956 h 5169242"/>
              <a:gd name="connsiteX6" fmla="*/ 4991100 w 4991100"/>
              <a:gd name="connsiteY6" fmla="*/ 5169242 h 5169242"/>
              <a:gd name="connsiteX7" fmla="*/ 390005 w 4991100"/>
              <a:gd name="connsiteY7" fmla="*/ 5169242 h 5169242"/>
              <a:gd name="connsiteX8" fmla="*/ 0 w 4991100"/>
              <a:gd name="connsiteY8" fmla="*/ 4779237 h 516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1100" h="5169242">
                <a:moveTo>
                  <a:pt x="0" y="0"/>
                </a:moveTo>
                <a:lnTo>
                  <a:pt x="1186543" y="0"/>
                </a:lnTo>
                <a:lnTo>
                  <a:pt x="4601095" y="0"/>
                </a:lnTo>
                <a:lnTo>
                  <a:pt x="4991100" y="0"/>
                </a:lnTo>
                <a:lnTo>
                  <a:pt x="4991100" y="390005"/>
                </a:lnTo>
                <a:lnTo>
                  <a:pt x="4991100" y="2719956"/>
                </a:lnTo>
                <a:lnTo>
                  <a:pt x="4991100" y="5169242"/>
                </a:lnTo>
                <a:lnTo>
                  <a:pt x="390005" y="5169242"/>
                </a:lnTo>
                <a:cubicBezTo>
                  <a:pt x="174611" y="5169242"/>
                  <a:pt x="0" y="4994631"/>
                  <a:pt x="0" y="4779237"/>
                </a:cubicBezTo>
                <a:close/>
              </a:path>
            </a:pathLst>
          </a:custGeom>
          <a:solidFill>
            <a:schemeClr val="accent6"/>
          </a:solidFill>
          <a:ln>
            <a:noFill/>
          </a:ln>
        </p:spPr>
        <p:txBody>
          <a:bodyPr wrap="square">
            <a:noAutofit/>
          </a:bodyPr>
          <a:lstStyle>
            <a:lvl1pPr>
              <a:defRPr b="1" i="0">
                <a:latin typeface="Futura Next DemiBold" panose="020B0602020204020303" pitchFamily="34" charset="77"/>
              </a:defRPr>
            </a:lvl1pPr>
          </a:lstStyle>
          <a:p>
            <a:endParaRPr lang="en-US"/>
          </a:p>
        </p:txBody>
      </p:sp>
      <p:sp>
        <p:nvSpPr>
          <p:cNvPr id="17" name="00 Date">
            <a:extLst>
              <a:ext uri="{FF2B5EF4-FFF2-40B4-BE49-F238E27FC236}">
                <a16:creationId xmlns:a16="http://schemas.microsoft.com/office/drawing/2014/main" id="{2540DF91-FEE5-0A56-8247-09A24C7F204B}"/>
              </a:ext>
            </a:extLst>
          </p:cNvPr>
          <p:cNvSpPr>
            <a:spLocks noGrp="1"/>
          </p:cNvSpPr>
          <p:nvPr>
            <p:ph type="dt" sz="half" idx="10"/>
          </p:nvPr>
        </p:nvSpPr>
        <p:spPr>
          <a:xfrm>
            <a:off x="9105900" y="431457"/>
            <a:ext cx="2665971" cy="419100"/>
          </a:xfrm>
        </p:spPr>
        <p:txBody>
          <a:bodyPr>
            <a:noAutofit/>
          </a:bodyPr>
          <a:lstStyle/>
          <a:p>
            <a:r>
              <a:rPr lang="en-US"/>
              <a:t>MONTH 20XX</a:t>
            </a:r>
          </a:p>
        </p:txBody>
      </p:sp>
      <p:sp>
        <p:nvSpPr>
          <p:cNvPr id="18" name="00 Footer">
            <a:extLst>
              <a:ext uri="{FF2B5EF4-FFF2-40B4-BE49-F238E27FC236}">
                <a16:creationId xmlns:a16="http://schemas.microsoft.com/office/drawing/2014/main" id="{075ADD5D-629D-16E8-5901-6FBB9537E31C}"/>
              </a:ext>
            </a:extLst>
          </p:cNvPr>
          <p:cNvSpPr>
            <a:spLocks noGrp="1"/>
          </p:cNvSpPr>
          <p:nvPr>
            <p:ph type="ftr" sz="quarter" idx="11"/>
          </p:nvPr>
        </p:nvSpPr>
        <p:spPr>
          <a:xfrm>
            <a:off x="3314700" y="6019800"/>
            <a:ext cx="5562600" cy="418254"/>
          </a:xfrm>
        </p:spPr>
        <p:txBody>
          <a:bodyPr/>
          <a:lstStyle>
            <a:lvl1pPr>
              <a:defRPr b="0" i="0">
                <a:latin typeface="Futura Next Book" panose="020B0502020204020303" pitchFamily="34" charset="77"/>
              </a:defRPr>
            </a:lvl1pPr>
          </a:lstStyle>
          <a:p>
            <a:endParaRPr lang="en-US"/>
          </a:p>
        </p:txBody>
      </p:sp>
      <p:pic>
        <p:nvPicPr>
          <p:cNvPr id="19" name="00 PS Logo">
            <a:extLst>
              <a:ext uri="{FF2B5EF4-FFF2-40B4-BE49-F238E27FC236}">
                <a16:creationId xmlns:a16="http://schemas.microsoft.com/office/drawing/2014/main" id="{05CA3E50-376D-089D-C043-4C8B936291C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910754449"/>
      </p:ext>
    </p:extLst>
  </p:cSld>
  <p:clrMapOvr>
    <a:overrideClrMapping bg1="lt1" tx1="dk1" bg2="lt2" tx2="dk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16" name="1 Eyebrow">
            <a:extLst>
              <a:ext uri="{FF2B5EF4-FFF2-40B4-BE49-F238E27FC236}">
                <a16:creationId xmlns:a16="http://schemas.microsoft.com/office/drawing/2014/main" id="{428BF259-5D25-5B91-2524-2B116CA83CE1}"/>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429611" y="1562099"/>
            <a:ext cx="10390789" cy="3048017"/>
          </a:xfrm>
        </p:spPr>
        <p:txBody>
          <a:bodyPr anchor="t">
            <a:noAutofit/>
          </a:bodyPr>
          <a:lstStyle>
            <a:lvl1pPr marL="0" marR="0" indent="0" algn="l" defTabSz="457200" rtl="0" eaLnBrk="1" fontAlgn="auto" latinLnBrk="0" hangingPunct="1">
              <a:lnSpc>
                <a:spcPct val="100000"/>
              </a:lnSpc>
              <a:spcBef>
                <a:spcPct val="0"/>
              </a:spcBef>
              <a:spcAft>
                <a:spcPts val="600"/>
              </a:spcAft>
              <a:buClrTx/>
              <a:buSzTx/>
              <a:buFontTx/>
              <a:buNone/>
              <a:tabLst/>
              <a:defRPr sz="2800" b="1" i="0">
                <a:latin typeface="Futura Next DemiBold" panose="020B0602020204020303" pitchFamily="34" charset="77"/>
              </a:defRPr>
            </a:lvl1pPr>
          </a:lstStyle>
          <a:p>
            <a:r>
              <a:rPr lang="en-US"/>
              <a:t>“Long quote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a:t>
            </a:r>
          </a:p>
        </p:txBody>
      </p:sp>
      <p:sp>
        <p:nvSpPr>
          <p:cNvPr id="4" name="3 Content Headline 1">
            <a:extLst>
              <a:ext uri="{FF2B5EF4-FFF2-40B4-BE49-F238E27FC236}">
                <a16:creationId xmlns:a16="http://schemas.microsoft.com/office/drawing/2014/main" id="{669B3501-D2C5-EA75-41B4-89E9DD805F1B}"/>
              </a:ext>
            </a:extLst>
          </p:cNvPr>
          <p:cNvSpPr>
            <a:spLocks noGrp="1"/>
          </p:cNvSpPr>
          <p:nvPr>
            <p:ph type="body" sz="half" idx="118" hasCustomPrompt="1"/>
          </p:nvPr>
        </p:nvSpPr>
        <p:spPr>
          <a:xfrm>
            <a:off x="428148" y="5348868"/>
            <a:ext cx="2436829" cy="670932"/>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1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First Lastname</a:t>
            </a:r>
            <a:br>
              <a:rPr lang="en-GB" sz="1400"/>
            </a:br>
            <a:r>
              <a:rPr lang="en-GB" sz="1400"/>
              <a:t>Title or role, Company</a:t>
            </a:r>
          </a:p>
        </p:txBody>
      </p:sp>
      <p:sp>
        <p:nvSpPr>
          <p:cNvPr id="17" name="00 Date">
            <a:extLst>
              <a:ext uri="{FF2B5EF4-FFF2-40B4-BE49-F238E27FC236}">
                <a16:creationId xmlns:a16="http://schemas.microsoft.com/office/drawing/2014/main" id="{2540DF91-FEE5-0A56-8247-09A24C7F204B}"/>
              </a:ext>
            </a:extLst>
          </p:cNvPr>
          <p:cNvSpPr>
            <a:spLocks noGrp="1"/>
          </p:cNvSpPr>
          <p:nvPr>
            <p:ph type="dt" sz="half" idx="10"/>
          </p:nvPr>
        </p:nvSpPr>
        <p:spPr>
          <a:xfrm>
            <a:off x="9105900" y="431457"/>
            <a:ext cx="2665971" cy="419100"/>
          </a:xfrm>
        </p:spPr>
        <p:txBody>
          <a:bodyPr>
            <a:noAutofit/>
          </a:bodyPr>
          <a:lstStyle/>
          <a:p>
            <a:r>
              <a:rPr lang="en-US"/>
              <a:t>MONTH 20XX</a:t>
            </a:r>
          </a:p>
        </p:txBody>
      </p:sp>
      <p:sp>
        <p:nvSpPr>
          <p:cNvPr id="18" name="00 Footer">
            <a:extLst>
              <a:ext uri="{FF2B5EF4-FFF2-40B4-BE49-F238E27FC236}">
                <a16:creationId xmlns:a16="http://schemas.microsoft.com/office/drawing/2014/main" id="{075ADD5D-629D-16E8-5901-6FBB9537E31C}"/>
              </a:ext>
            </a:extLst>
          </p:cNvPr>
          <p:cNvSpPr>
            <a:spLocks noGrp="1"/>
          </p:cNvSpPr>
          <p:nvPr>
            <p:ph type="ftr" sz="quarter" idx="11"/>
          </p:nvPr>
        </p:nvSpPr>
        <p:spPr>
          <a:xfrm>
            <a:off x="3314700" y="6019800"/>
            <a:ext cx="5562600" cy="418254"/>
          </a:xfrm>
        </p:spPr>
        <p:txBody>
          <a:bodyPr/>
          <a:lstStyle>
            <a:lvl1pPr>
              <a:defRPr b="0" i="0">
                <a:latin typeface="Futura Next Book" panose="020B0502020204020303" pitchFamily="34" charset="77"/>
              </a:defRPr>
            </a:lvl1pPr>
          </a:lstStyle>
          <a:p>
            <a:endParaRPr lang="en-US"/>
          </a:p>
        </p:txBody>
      </p:sp>
      <p:pic>
        <p:nvPicPr>
          <p:cNvPr id="19" name="00 PS Logo">
            <a:extLst>
              <a:ext uri="{FF2B5EF4-FFF2-40B4-BE49-F238E27FC236}">
                <a16:creationId xmlns:a16="http://schemas.microsoft.com/office/drawing/2014/main" id="{05CA3E50-376D-089D-C043-4C8B936291C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907441825"/>
      </p:ext>
    </p:extLst>
  </p:cSld>
  <p:clrMapOvr>
    <a:overrideClrMapping bg1="lt1" tx1="dk1" bg2="lt2" tx2="dk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Image R - Dark">
    <p:bg>
      <p:bgRef idx="1001">
        <a:schemeClr val="bg1"/>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16" name="1 Eyebrow">
            <a:extLst>
              <a:ext uri="{FF2B5EF4-FFF2-40B4-BE49-F238E27FC236}">
                <a16:creationId xmlns:a16="http://schemas.microsoft.com/office/drawing/2014/main" id="{428BF259-5D25-5B91-2524-2B116CA83CE1}"/>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429611" y="1224643"/>
            <a:ext cx="8447689" cy="3385474"/>
          </a:xfrm>
        </p:spPr>
        <p:txBody>
          <a:bodyPr anchor="ctr">
            <a:noAutofit/>
          </a:bodyPr>
          <a:lstStyle>
            <a:lvl1pPr marL="0" marR="0" indent="0" algn="l" defTabSz="457200" rtl="0" eaLnBrk="1" fontAlgn="auto" latinLnBrk="0" hangingPunct="1">
              <a:lnSpc>
                <a:spcPct val="100000"/>
              </a:lnSpc>
              <a:spcBef>
                <a:spcPct val="0"/>
              </a:spcBef>
              <a:spcAft>
                <a:spcPts val="600"/>
              </a:spcAft>
              <a:buClrTx/>
              <a:buSzTx/>
              <a:buFontTx/>
              <a:buNone/>
              <a:tabLst/>
              <a:defRPr sz="4000" b="1" i="0">
                <a:latin typeface="Futura Next DemiBold" panose="020B0602020204020303" pitchFamily="34" charset="77"/>
              </a:defRPr>
            </a:lvl1pPr>
          </a:lstStyle>
          <a:p>
            <a:r>
              <a:rPr lang="en-US"/>
              <a:t>“Digital business transformation is a holistic approach to changing the way an organization thinks, organizes, operates and behaves.”</a:t>
            </a:r>
          </a:p>
        </p:txBody>
      </p:sp>
      <p:sp>
        <p:nvSpPr>
          <p:cNvPr id="4" name="3 Content Headline 1">
            <a:extLst>
              <a:ext uri="{FF2B5EF4-FFF2-40B4-BE49-F238E27FC236}">
                <a16:creationId xmlns:a16="http://schemas.microsoft.com/office/drawing/2014/main" id="{669B3501-D2C5-EA75-41B4-89E9DD805F1B}"/>
              </a:ext>
            </a:extLst>
          </p:cNvPr>
          <p:cNvSpPr>
            <a:spLocks noGrp="1"/>
          </p:cNvSpPr>
          <p:nvPr>
            <p:ph type="body" sz="half" idx="118" hasCustomPrompt="1"/>
          </p:nvPr>
        </p:nvSpPr>
        <p:spPr>
          <a:xfrm>
            <a:off x="428148" y="4735837"/>
            <a:ext cx="2436829" cy="670932"/>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1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First Lastname</a:t>
            </a:r>
            <a:br>
              <a:rPr lang="en-GB" sz="1400"/>
            </a:br>
            <a:r>
              <a:rPr lang="en-GB" sz="1400"/>
              <a:t>Title or role, Company</a:t>
            </a:r>
          </a:p>
        </p:txBody>
      </p:sp>
      <p:sp>
        <p:nvSpPr>
          <p:cNvPr id="8" name="Picture Placeholder 7">
            <a:extLst>
              <a:ext uri="{FF2B5EF4-FFF2-40B4-BE49-F238E27FC236}">
                <a16:creationId xmlns:a16="http://schemas.microsoft.com/office/drawing/2014/main" id="{72634B46-9E15-7396-EE7E-A131CB9068DD}"/>
              </a:ext>
              <a:ext uri="{C183D7F6-B498-43B3-948B-1728B52AA6E4}">
                <adec:decorative xmlns:adec="http://schemas.microsoft.com/office/drawing/2017/decorative" val="1"/>
              </a:ext>
            </a:extLst>
          </p:cNvPr>
          <p:cNvSpPr>
            <a:spLocks noGrp="1"/>
          </p:cNvSpPr>
          <p:nvPr>
            <p:ph type="pic" sz="quarter" idx="119"/>
          </p:nvPr>
        </p:nvSpPr>
        <p:spPr>
          <a:xfrm>
            <a:off x="9105899" y="838200"/>
            <a:ext cx="3086099" cy="5169242"/>
          </a:xfrm>
          <a:custGeom>
            <a:avLst/>
            <a:gdLst>
              <a:gd name="connsiteX0" fmla="*/ 0 w 4991100"/>
              <a:gd name="connsiteY0" fmla="*/ 0 h 5169242"/>
              <a:gd name="connsiteX1" fmla="*/ 1186543 w 4991100"/>
              <a:gd name="connsiteY1" fmla="*/ 0 h 5169242"/>
              <a:gd name="connsiteX2" fmla="*/ 4601095 w 4991100"/>
              <a:gd name="connsiteY2" fmla="*/ 0 h 5169242"/>
              <a:gd name="connsiteX3" fmla="*/ 4991100 w 4991100"/>
              <a:gd name="connsiteY3" fmla="*/ 0 h 5169242"/>
              <a:gd name="connsiteX4" fmla="*/ 4991100 w 4991100"/>
              <a:gd name="connsiteY4" fmla="*/ 390005 h 5169242"/>
              <a:gd name="connsiteX5" fmla="*/ 4991100 w 4991100"/>
              <a:gd name="connsiteY5" fmla="*/ 2719956 h 5169242"/>
              <a:gd name="connsiteX6" fmla="*/ 4991100 w 4991100"/>
              <a:gd name="connsiteY6" fmla="*/ 5169242 h 5169242"/>
              <a:gd name="connsiteX7" fmla="*/ 390005 w 4991100"/>
              <a:gd name="connsiteY7" fmla="*/ 5169242 h 5169242"/>
              <a:gd name="connsiteX8" fmla="*/ 0 w 4991100"/>
              <a:gd name="connsiteY8" fmla="*/ 4779237 h 516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1100" h="5169242">
                <a:moveTo>
                  <a:pt x="0" y="0"/>
                </a:moveTo>
                <a:lnTo>
                  <a:pt x="1186543" y="0"/>
                </a:lnTo>
                <a:lnTo>
                  <a:pt x="4601095" y="0"/>
                </a:lnTo>
                <a:lnTo>
                  <a:pt x="4991100" y="0"/>
                </a:lnTo>
                <a:lnTo>
                  <a:pt x="4991100" y="390005"/>
                </a:lnTo>
                <a:lnTo>
                  <a:pt x="4991100" y="2719956"/>
                </a:lnTo>
                <a:lnTo>
                  <a:pt x="4991100" y="5169242"/>
                </a:lnTo>
                <a:lnTo>
                  <a:pt x="390005" y="5169242"/>
                </a:lnTo>
                <a:cubicBezTo>
                  <a:pt x="174611" y="5169242"/>
                  <a:pt x="0" y="4994631"/>
                  <a:pt x="0" y="4779237"/>
                </a:cubicBezTo>
                <a:close/>
              </a:path>
            </a:pathLst>
          </a:custGeom>
          <a:solidFill>
            <a:schemeClr val="accent6"/>
          </a:solidFill>
          <a:ln>
            <a:noFill/>
          </a:ln>
        </p:spPr>
        <p:txBody>
          <a:bodyPr wrap="square">
            <a:noAutofit/>
          </a:bodyPr>
          <a:lstStyle>
            <a:lvl1pPr>
              <a:defRPr b="1" i="0">
                <a:solidFill>
                  <a:schemeClr val="bg1"/>
                </a:solidFill>
                <a:latin typeface="Futura Next DemiBold" panose="020B0602020204020303" pitchFamily="34" charset="77"/>
              </a:defRPr>
            </a:lvl1pPr>
          </a:lstStyle>
          <a:p>
            <a:endParaRPr lang="en-US"/>
          </a:p>
        </p:txBody>
      </p:sp>
      <p:sp>
        <p:nvSpPr>
          <p:cNvPr id="17" name="00 Date">
            <a:extLst>
              <a:ext uri="{FF2B5EF4-FFF2-40B4-BE49-F238E27FC236}">
                <a16:creationId xmlns:a16="http://schemas.microsoft.com/office/drawing/2014/main" id="{2540DF91-FEE5-0A56-8247-09A24C7F204B}"/>
              </a:ext>
            </a:extLst>
          </p:cNvPr>
          <p:cNvSpPr>
            <a:spLocks noGrp="1"/>
          </p:cNvSpPr>
          <p:nvPr>
            <p:ph type="dt" sz="half" idx="10"/>
          </p:nvPr>
        </p:nvSpPr>
        <p:spPr>
          <a:xfrm>
            <a:off x="9105900" y="431457"/>
            <a:ext cx="2665971" cy="419100"/>
          </a:xfrm>
        </p:spPr>
        <p:txBody>
          <a:bodyPr>
            <a:noAutofit/>
          </a:bodyPr>
          <a:lstStyle/>
          <a:p>
            <a:r>
              <a:rPr lang="en-US"/>
              <a:t>MONTH 20XX</a:t>
            </a:r>
          </a:p>
        </p:txBody>
      </p:sp>
      <p:sp>
        <p:nvSpPr>
          <p:cNvPr id="18" name="00 Footer">
            <a:extLst>
              <a:ext uri="{FF2B5EF4-FFF2-40B4-BE49-F238E27FC236}">
                <a16:creationId xmlns:a16="http://schemas.microsoft.com/office/drawing/2014/main" id="{075ADD5D-629D-16E8-5901-6FBB9537E31C}"/>
              </a:ext>
            </a:extLst>
          </p:cNvPr>
          <p:cNvSpPr>
            <a:spLocks noGrp="1"/>
          </p:cNvSpPr>
          <p:nvPr>
            <p:ph type="ftr" sz="quarter" idx="11"/>
          </p:nvPr>
        </p:nvSpPr>
        <p:spPr>
          <a:xfrm>
            <a:off x="3314700" y="6019800"/>
            <a:ext cx="5562600" cy="418254"/>
          </a:xfrm>
        </p:spPr>
        <p:txBody>
          <a:bodyPr/>
          <a:lstStyle>
            <a:lvl1pPr>
              <a:defRPr b="0" i="0">
                <a:latin typeface="Futura Next Book" panose="020B0502020204020303" pitchFamily="34" charset="77"/>
              </a:defRPr>
            </a:lvl1pPr>
          </a:lstStyle>
          <a:p>
            <a:endParaRPr lang="en-US"/>
          </a:p>
        </p:txBody>
      </p:sp>
      <p:pic>
        <p:nvPicPr>
          <p:cNvPr id="19" name="00 PS Logo">
            <a:extLst>
              <a:ext uri="{FF2B5EF4-FFF2-40B4-BE49-F238E27FC236}">
                <a16:creationId xmlns:a16="http://schemas.microsoft.com/office/drawing/2014/main" id="{05CA3E50-376D-089D-C043-4C8B936291C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42908398"/>
      </p:ext>
    </p:extLst>
  </p:cSld>
  <p:clrMapOvr>
    <a:overrideClrMapping bg1="dk1" tx1="lt1" bg2="dk2" tx2="lt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Image L - Dark">
    <p:bg>
      <p:bgRef idx="1001">
        <a:schemeClr val="bg1"/>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16" name="1 Eyebrow">
            <a:extLst>
              <a:ext uri="{FF2B5EF4-FFF2-40B4-BE49-F238E27FC236}">
                <a16:creationId xmlns:a16="http://schemas.microsoft.com/office/drawing/2014/main" id="{428BF259-5D25-5B91-2524-2B116CA83CE1}"/>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3325211" y="1155755"/>
            <a:ext cx="8447689" cy="3733745"/>
          </a:xfrm>
        </p:spPr>
        <p:txBody>
          <a:bodyPr anchor="t">
            <a:noAutofit/>
          </a:bodyPr>
          <a:lstStyle>
            <a:lvl1pPr marL="0" marR="0" indent="0" algn="l" defTabSz="457200" rtl="0" eaLnBrk="1" fontAlgn="auto" latinLnBrk="0" hangingPunct="1">
              <a:lnSpc>
                <a:spcPct val="100000"/>
              </a:lnSpc>
              <a:spcBef>
                <a:spcPct val="0"/>
              </a:spcBef>
              <a:spcAft>
                <a:spcPts val="600"/>
              </a:spcAft>
              <a:buClrTx/>
              <a:buSzTx/>
              <a:buFontTx/>
              <a:buNone/>
              <a:tabLst/>
              <a:defRPr sz="4000" b="1" i="0">
                <a:latin typeface="Futura Next DemiBold" panose="020B0602020204020303" pitchFamily="34" charset="77"/>
              </a:defRPr>
            </a:lvl1pPr>
          </a:lstStyle>
          <a:p>
            <a:r>
              <a:rPr lang="en-US"/>
              <a:t>“Long quote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a:t>
            </a:r>
          </a:p>
        </p:txBody>
      </p:sp>
      <p:sp>
        <p:nvSpPr>
          <p:cNvPr id="4" name="3 Content Headline 1">
            <a:extLst>
              <a:ext uri="{FF2B5EF4-FFF2-40B4-BE49-F238E27FC236}">
                <a16:creationId xmlns:a16="http://schemas.microsoft.com/office/drawing/2014/main" id="{669B3501-D2C5-EA75-41B4-89E9DD805F1B}"/>
              </a:ext>
            </a:extLst>
          </p:cNvPr>
          <p:cNvSpPr>
            <a:spLocks noGrp="1"/>
          </p:cNvSpPr>
          <p:nvPr>
            <p:ph type="body" sz="half" idx="118" hasCustomPrompt="1"/>
          </p:nvPr>
        </p:nvSpPr>
        <p:spPr>
          <a:xfrm>
            <a:off x="3323748" y="5348868"/>
            <a:ext cx="2436829" cy="670932"/>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1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First Lastname</a:t>
            </a:r>
            <a:br>
              <a:rPr lang="en-GB" sz="1400"/>
            </a:br>
            <a:r>
              <a:rPr lang="en-GB" sz="1400"/>
              <a:t>Title or role, Company</a:t>
            </a:r>
          </a:p>
        </p:txBody>
      </p:sp>
      <p:sp>
        <p:nvSpPr>
          <p:cNvPr id="5" name="Picture Placeholder 9">
            <a:extLst>
              <a:ext uri="{FF2B5EF4-FFF2-40B4-BE49-F238E27FC236}">
                <a16:creationId xmlns:a16="http://schemas.microsoft.com/office/drawing/2014/main" id="{DEB6EDE6-3D82-18DE-1FE4-26E90F38C5B7}"/>
              </a:ext>
              <a:ext uri="{C183D7F6-B498-43B3-948B-1728B52AA6E4}">
                <adec:decorative xmlns:adec="http://schemas.microsoft.com/office/drawing/2017/decorative" val="1"/>
              </a:ext>
            </a:extLst>
          </p:cNvPr>
          <p:cNvSpPr>
            <a:spLocks noGrp="1"/>
          </p:cNvSpPr>
          <p:nvPr>
            <p:ph type="pic" sz="quarter" idx="116"/>
          </p:nvPr>
        </p:nvSpPr>
        <p:spPr>
          <a:xfrm>
            <a:off x="-254000" y="850556"/>
            <a:ext cx="3340102" cy="5169243"/>
          </a:xfrm>
          <a:prstGeom prst="round2DiagRect">
            <a:avLst>
              <a:gd name="adj1" fmla="val 0"/>
              <a:gd name="adj2" fmla="val 7814"/>
            </a:avLst>
          </a:prstGeom>
          <a:solidFill>
            <a:schemeClr val="accent6"/>
          </a:solidFill>
          <a:ln>
            <a:noFill/>
          </a:ln>
        </p:spPr>
        <p:txBody>
          <a:bodyPr/>
          <a:lstStyle>
            <a:lvl1pPr>
              <a:defRPr b="1" i="0">
                <a:solidFill>
                  <a:schemeClr val="bg1"/>
                </a:solidFill>
                <a:latin typeface="Futura Next DemiBold" panose="020B0602020204020303" pitchFamily="34" charset="77"/>
              </a:defRPr>
            </a:lvl1pPr>
          </a:lstStyle>
          <a:p>
            <a:endParaRPr lang="en-US"/>
          </a:p>
        </p:txBody>
      </p:sp>
      <p:sp>
        <p:nvSpPr>
          <p:cNvPr id="17" name="00 Date">
            <a:extLst>
              <a:ext uri="{FF2B5EF4-FFF2-40B4-BE49-F238E27FC236}">
                <a16:creationId xmlns:a16="http://schemas.microsoft.com/office/drawing/2014/main" id="{2540DF91-FEE5-0A56-8247-09A24C7F204B}"/>
              </a:ext>
            </a:extLst>
          </p:cNvPr>
          <p:cNvSpPr>
            <a:spLocks noGrp="1"/>
          </p:cNvSpPr>
          <p:nvPr>
            <p:ph type="dt" sz="half" idx="10"/>
          </p:nvPr>
        </p:nvSpPr>
        <p:spPr>
          <a:xfrm>
            <a:off x="9105900" y="431457"/>
            <a:ext cx="2665971" cy="419100"/>
          </a:xfrm>
        </p:spPr>
        <p:txBody>
          <a:bodyPr>
            <a:noAutofit/>
          </a:bodyPr>
          <a:lstStyle/>
          <a:p>
            <a:r>
              <a:rPr lang="en-US"/>
              <a:t>MONTH 20XX</a:t>
            </a:r>
          </a:p>
        </p:txBody>
      </p:sp>
      <p:sp>
        <p:nvSpPr>
          <p:cNvPr id="18" name="00 Footer">
            <a:extLst>
              <a:ext uri="{FF2B5EF4-FFF2-40B4-BE49-F238E27FC236}">
                <a16:creationId xmlns:a16="http://schemas.microsoft.com/office/drawing/2014/main" id="{075ADD5D-629D-16E8-5901-6FBB9537E31C}"/>
              </a:ext>
            </a:extLst>
          </p:cNvPr>
          <p:cNvSpPr>
            <a:spLocks noGrp="1"/>
          </p:cNvSpPr>
          <p:nvPr>
            <p:ph type="ftr" sz="quarter" idx="11"/>
          </p:nvPr>
        </p:nvSpPr>
        <p:spPr>
          <a:xfrm>
            <a:off x="3314700" y="6019800"/>
            <a:ext cx="5562600" cy="418254"/>
          </a:xfrm>
        </p:spPr>
        <p:txBody>
          <a:bodyPr/>
          <a:lstStyle>
            <a:lvl1pPr>
              <a:defRPr b="0" i="0">
                <a:latin typeface="Futura Next Book" panose="020B0502020204020303" pitchFamily="34" charset="77"/>
              </a:defRPr>
            </a:lvl1pPr>
          </a:lstStyle>
          <a:p>
            <a:endParaRPr lang="en-US"/>
          </a:p>
        </p:txBody>
      </p:sp>
      <p:pic>
        <p:nvPicPr>
          <p:cNvPr id="19" name="00 PS Logo">
            <a:extLst>
              <a:ext uri="{FF2B5EF4-FFF2-40B4-BE49-F238E27FC236}">
                <a16:creationId xmlns:a16="http://schemas.microsoft.com/office/drawing/2014/main" id="{05CA3E50-376D-089D-C043-4C8B936291C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18554468"/>
      </p:ext>
    </p:extLst>
  </p:cSld>
  <p:clrMapOvr>
    <a:overrideClrMapping bg1="dk1" tx1="lt1" bg2="dk2" tx2="lt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perture Statement - Dark">
    <p:bg>
      <p:bgRef idx="1001">
        <a:schemeClr val="bg1"/>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16" name="1 Eyebrow">
            <a:extLst>
              <a:ext uri="{FF2B5EF4-FFF2-40B4-BE49-F238E27FC236}">
                <a16:creationId xmlns:a16="http://schemas.microsoft.com/office/drawing/2014/main" id="{428BF259-5D25-5B91-2524-2B116CA83CE1}"/>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4038600" y="1676399"/>
            <a:ext cx="4114800" cy="3505201"/>
          </a:xfrm>
        </p:spPr>
        <p:txBody>
          <a:bodyPr anchor="ctr">
            <a:noAutofit/>
          </a:bodyPr>
          <a:lstStyle>
            <a:lvl1pPr marL="0" marR="0" indent="0" algn="ctr" defTabSz="457200" rtl="0" eaLnBrk="1" fontAlgn="auto" latinLnBrk="0" hangingPunct="1">
              <a:lnSpc>
                <a:spcPct val="100000"/>
              </a:lnSpc>
              <a:spcBef>
                <a:spcPct val="0"/>
              </a:spcBef>
              <a:spcAft>
                <a:spcPts val="600"/>
              </a:spcAft>
              <a:buClrTx/>
              <a:buSzTx/>
              <a:buFontTx/>
              <a:buNone/>
              <a:tabLst/>
              <a:defRPr sz="4800"/>
            </a:lvl1pPr>
          </a:lstStyle>
          <a:p>
            <a:r>
              <a:rPr lang="en-US"/>
              <a:t>One big impactful statement</a:t>
            </a:r>
          </a:p>
        </p:txBody>
      </p:sp>
      <p:sp>
        <p:nvSpPr>
          <p:cNvPr id="2" name="Oval 1">
            <a:extLst>
              <a:ext uri="{FF2B5EF4-FFF2-40B4-BE49-F238E27FC236}">
                <a16:creationId xmlns:a16="http://schemas.microsoft.com/office/drawing/2014/main" id="{45110539-2CDD-3EAA-A305-367B5AC814D6}"/>
              </a:ext>
              <a:ext uri="{C183D7F6-B498-43B3-948B-1728B52AA6E4}">
                <adec:decorative xmlns:adec="http://schemas.microsoft.com/office/drawing/2017/decorative" val="1"/>
              </a:ext>
            </a:extLst>
          </p:cNvPr>
          <p:cNvSpPr/>
          <p:nvPr userDrawn="1"/>
        </p:nvSpPr>
        <p:spPr>
          <a:xfrm>
            <a:off x="3370263" y="684213"/>
            <a:ext cx="5451475" cy="5489575"/>
          </a:xfrm>
          <a:prstGeom prst="ellipse">
            <a:avLst/>
          </a:prstGeom>
          <a:no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0">
              <a:latin typeface="Futura Next DemiBold" panose="020B0602020204020303" pitchFamily="34" charset="77"/>
            </a:endParaRPr>
          </a:p>
        </p:txBody>
      </p:sp>
      <p:sp>
        <p:nvSpPr>
          <p:cNvPr id="17" name="00 Date">
            <a:extLst>
              <a:ext uri="{FF2B5EF4-FFF2-40B4-BE49-F238E27FC236}">
                <a16:creationId xmlns:a16="http://schemas.microsoft.com/office/drawing/2014/main" id="{2540DF91-FEE5-0A56-8247-09A24C7F204B}"/>
              </a:ext>
            </a:extLst>
          </p:cNvPr>
          <p:cNvSpPr>
            <a:spLocks noGrp="1"/>
          </p:cNvSpPr>
          <p:nvPr>
            <p:ph type="dt" sz="half" idx="10"/>
          </p:nvPr>
        </p:nvSpPr>
        <p:spPr>
          <a:xfrm>
            <a:off x="9105900" y="431457"/>
            <a:ext cx="2665971" cy="419100"/>
          </a:xfrm>
        </p:spPr>
        <p:txBody>
          <a:bodyPr>
            <a:noAutofit/>
          </a:bodyPr>
          <a:lstStyle/>
          <a:p>
            <a:r>
              <a:rPr lang="en-US"/>
              <a:t>MONTH 20XX</a:t>
            </a:r>
          </a:p>
        </p:txBody>
      </p:sp>
      <p:pic>
        <p:nvPicPr>
          <p:cNvPr id="19" name="00 PS Logo">
            <a:extLst>
              <a:ext uri="{FF2B5EF4-FFF2-40B4-BE49-F238E27FC236}">
                <a16:creationId xmlns:a16="http://schemas.microsoft.com/office/drawing/2014/main" id="{05CA3E50-376D-089D-C043-4C8B936291C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019906408"/>
      </p:ext>
    </p:extLst>
  </p:cSld>
  <p:clrMapOvr>
    <a:overrideClrMapping bg1="dk1" tx1="lt1" bg2="dk2" tx2="lt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Aperture Statement -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16" name="1 Eyebrow">
            <a:extLst>
              <a:ext uri="{FF2B5EF4-FFF2-40B4-BE49-F238E27FC236}">
                <a16:creationId xmlns:a16="http://schemas.microsoft.com/office/drawing/2014/main" id="{428BF259-5D25-5B91-2524-2B116CA83CE1}"/>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4038600" y="1676399"/>
            <a:ext cx="4114800" cy="3505201"/>
          </a:xfrm>
        </p:spPr>
        <p:txBody>
          <a:bodyPr anchor="ctr">
            <a:noAutofit/>
          </a:bodyPr>
          <a:lstStyle>
            <a:lvl1pPr marL="0" marR="0" indent="0" algn="ctr" defTabSz="457200" rtl="0" eaLnBrk="1" fontAlgn="auto" latinLnBrk="0" hangingPunct="1">
              <a:lnSpc>
                <a:spcPct val="100000"/>
              </a:lnSpc>
              <a:spcBef>
                <a:spcPct val="0"/>
              </a:spcBef>
              <a:spcAft>
                <a:spcPts val="600"/>
              </a:spcAft>
              <a:buClrTx/>
              <a:buSzTx/>
              <a:buFontTx/>
              <a:buNone/>
              <a:tabLst/>
              <a:defRPr sz="4800"/>
            </a:lvl1pPr>
          </a:lstStyle>
          <a:p>
            <a:r>
              <a:rPr lang="en-US"/>
              <a:t>One big impactful statement</a:t>
            </a:r>
          </a:p>
        </p:txBody>
      </p:sp>
      <p:sp>
        <p:nvSpPr>
          <p:cNvPr id="2" name="Oval 1">
            <a:extLst>
              <a:ext uri="{FF2B5EF4-FFF2-40B4-BE49-F238E27FC236}">
                <a16:creationId xmlns:a16="http://schemas.microsoft.com/office/drawing/2014/main" id="{45110539-2CDD-3EAA-A305-367B5AC814D6}"/>
              </a:ext>
              <a:ext uri="{C183D7F6-B498-43B3-948B-1728B52AA6E4}">
                <adec:decorative xmlns:adec="http://schemas.microsoft.com/office/drawing/2017/decorative" val="1"/>
              </a:ext>
            </a:extLst>
          </p:cNvPr>
          <p:cNvSpPr/>
          <p:nvPr userDrawn="1"/>
        </p:nvSpPr>
        <p:spPr>
          <a:xfrm>
            <a:off x="3370263" y="684213"/>
            <a:ext cx="5451475" cy="5489575"/>
          </a:xfrm>
          <a:prstGeom prst="ellipse">
            <a:avLst/>
          </a:prstGeom>
          <a:no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0">
              <a:latin typeface="Futura Next DemiBold" panose="020B0602020204020303" pitchFamily="34" charset="77"/>
            </a:endParaRPr>
          </a:p>
        </p:txBody>
      </p:sp>
      <p:sp>
        <p:nvSpPr>
          <p:cNvPr id="17" name="00 Date">
            <a:extLst>
              <a:ext uri="{FF2B5EF4-FFF2-40B4-BE49-F238E27FC236}">
                <a16:creationId xmlns:a16="http://schemas.microsoft.com/office/drawing/2014/main" id="{2540DF91-FEE5-0A56-8247-09A24C7F204B}"/>
              </a:ext>
            </a:extLst>
          </p:cNvPr>
          <p:cNvSpPr>
            <a:spLocks noGrp="1"/>
          </p:cNvSpPr>
          <p:nvPr>
            <p:ph type="dt" sz="half" idx="10"/>
          </p:nvPr>
        </p:nvSpPr>
        <p:spPr>
          <a:xfrm>
            <a:off x="9105900" y="431457"/>
            <a:ext cx="2665971" cy="419100"/>
          </a:xfrm>
        </p:spPr>
        <p:txBody>
          <a:bodyPr>
            <a:noAutofit/>
          </a:bodyPr>
          <a:lstStyle/>
          <a:p>
            <a:r>
              <a:rPr lang="en-US"/>
              <a:t>MONTH 20XX</a:t>
            </a:r>
          </a:p>
        </p:txBody>
      </p:sp>
      <p:pic>
        <p:nvPicPr>
          <p:cNvPr id="19" name="00 PS Logo">
            <a:extLst>
              <a:ext uri="{FF2B5EF4-FFF2-40B4-BE49-F238E27FC236}">
                <a16:creationId xmlns:a16="http://schemas.microsoft.com/office/drawing/2014/main" id="{05CA3E50-376D-089D-C043-4C8B936291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334189934"/>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2 - Dark">
    <p:bg>
      <p:bgPr>
        <a:solidFill>
          <a:schemeClr val="tx1"/>
        </a:solidFill>
        <a:effectLst/>
      </p:bgPr>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F9C58FAB-CDE8-FD8E-B3A3-D21A5DB734CF}"/>
              </a:ext>
              <a:ext uri="{C183D7F6-B498-43B3-948B-1728B52AA6E4}">
                <adec:decorative xmlns:adec="http://schemas.microsoft.com/office/drawing/2017/decorative" val="1"/>
              </a:ext>
            </a:extLst>
          </p:cNvPr>
          <p:cNvSpPr>
            <a:spLocks noGrp="1"/>
          </p:cNvSpPr>
          <p:nvPr>
            <p:ph type="pic" sz="quarter" idx="116"/>
          </p:nvPr>
        </p:nvSpPr>
        <p:spPr>
          <a:xfrm>
            <a:off x="6388924" y="1365662"/>
            <a:ext cx="5391913" cy="4381995"/>
          </a:xfrm>
          <a:prstGeom prst="round2DiagRect">
            <a:avLst>
              <a:gd name="adj1" fmla="val 0"/>
              <a:gd name="adj2" fmla="val 7814"/>
            </a:avLst>
          </a:prstGeom>
          <a:solidFill>
            <a:schemeClr val="bg1">
              <a:lumMod val="50000"/>
            </a:schemeClr>
          </a:solidFill>
          <a:ln>
            <a:noFill/>
          </a:ln>
        </p:spPr>
        <p:txBody>
          <a:bodyPr/>
          <a:lstStyle>
            <a:lvl1pPr>
              <a:defRPr b="1" i="0">
                <a:latin typeface="Futura Next DemiBold" panose="020B0602020204020303" pitchFamily="34" charset="77"/>
              </a:defRPr>
            </a:lvl1pPr>
          </a:lstStyle>
          <a:p>
            <a:endParaRPr lang="en-US"/>
          </a:p>
        </p:txBody>
      </p:sp>
      <p:pic>
        <p:nvPicPr>
          <p:cNvPr id="8" name="Logo">
            <a:extLst>
              <a:ext uri="{FF2B5EF4-FFF2-40B4-BE49-F238E27FC236}">
                <a16:creationId xmlns:a16="http://schemas.microsoft.com/office/drawing/2014/main" id="{A83FC0CB-1FD1-BF8C-5F65-E3088270AA64}"/>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29610" y="6045014"/>
            <a:ext cx="774993" cy="420624"/>
          </a:xfrm>
          <a:prstGeom prst="rect">
            <a:avLst/>
          </a:prstGeom>
        </p:spPr>
      </p:pic>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867956"/>
            <a:ext cx="8447690" cy="1243360"/>
          </a:xfrm>
          <a:prstGeom prst="rect">
            <a:avLst/>
          </a:prstGeom>
        </p:spPr>
        <p:txBody>
          <a:bodyPr tIns="0" anchor="t">
            <a:noAutofit/>
          </a:bodyPr>
          <a:lstStyle>
            <a:lvl1pPr marL="0" indent="0">
              <a:spcBef>
                <a:spcPts val="500"/>
              </a:spcBef>
              <a:buFont typeface="Arial" panose="020B0604020202020204" pitchFamily="34" charset="0"/>
              <a:buNone/>
              <a:defRPr sz="9600">
                <a:solidFill>
                  <a:schemeClr val="bg1"/>
                </a:solidFill>
              </a:defRPr>
            </a:lvl1pPr>
          </a:lstStyle>
          <a:p>
            <a:pPr lvl="0"/>
            <a:r>
              <a:rPr lang="en-US"/>
              <a:t>Short title</a:t>
            </a:r>
          </a:p>
        </p:txBody>
      </p:sp>
      <p:sp>
        <p:nvSpPr>
          <p:cNvPr id="12" name="Title 2">
            <a:extLst>
              <a:ext uri="{FF2B5EF4-FFF2-40B4-BE49-F238E27FC236}">
                <a16:creationId xmlns:a16="http://schemas.microsoft.com/office/drawing/2014/main" id="{C63895DD-C062-FC63-8150-96B725FBE880}"/>
              </a:ext>
            </a:extLst>
          </p:cNvPr>
          <p:cNvSpPr>
            <a:spLocks noGrp="1"/>
          </p:cNvSpPr>
          <p:nvPr>
            <p:ph type="body" sz="quarter" idx="117" hasCustomPrompt="1"/>
          </p:nvPr>
        </p:nvSpPr>
        <p:spPr>
          <a:xfrm>
            <a:off x="4305301" y="4909078"/>
            <a:ext cx="7475536" cy="1176864"/>
          </a:xfrm>
        </p:spPr>
        <p:txBody>
          <a:bodyPr>
            <a:noAutofit/>
          </a:bodyPr>
          <a:lstStyle>
            <a:lvl1pPr marL="0" indent="0" algn="r">
              <a:buNone/>
              <a:defRPr sz="9600" b="1" i="0">
                <a:solidFill>
                  <a:schemeClr val="bg1"/>
                </a:solidFill>
                <a:latin typeface="Futura Next DemiBold" panose="020B0602020204020303" pitchFamily="34" charset="77"/>
              </a:defRPr>
            </a:lvl1pPr>
          </a:lstStyle>
          <a:p>
            <a:pPr lvl="0"/>
            <a:r>
              <a:rPr lang="en-US"/>
              <a:t>in two lines</a:t>
            </a:r>
          </a:p>
        </p:txBody>
      </p:sp>
      <p:sp>
        <p:nvSpPr>
          <p:cNvPr id="11" name="Subhead">
            <a:extLst>
              <a:ext uri="{FF2B5EF4-FFF2-40B4-BE49-F238E27FC236}">
                <a16:creationId xmlns:a16="http://schemas.microsoft.com/office/drawing/2014/main" id="{21732875-5E19-A665-B309-241348A22B5C}"/>
              </a:ext>
            </a:extLst>
          </p:cNvPr>
          <p:cNvSpPr>
            <a:spLocks noGrp="1"/>
          </p:cNvSpPr>
          <p:nvPr>
            <p:ph type="body" sz="half" idx="112" hasCustomPrompt="1"/>
          </p:nvPr>
        </p:nvSpPr>
        <p:spPr>
          <a:xfrm>
            <a:off x="429610" y="2462347"/>
            <a:ext cx="45995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solidFill>
                  <a:schemeClr val="bg1"/>
                </a:solidFill>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subhead text</a:t>
            </a:r>
          </a:p>
        </p:txBody>
      </p:sp>
      <p:sp>
        <p:nvSpPr>
          <p:cNvPr id="3" name="Date">
            <a:extLst>
              <a:ext uri="{FF2B5EF4-FFF2-40B4-BE49-F238E27FC236}">
                <a16:creationId xmlns:a16="http://schemas.microsoft.com/office/drawing/2014/main" id="{11E75B49-832C-FA50-96FE-614A1105B969}"/>
              </a:ext>
            </a:extLst>
          </p:cNvPr>
          <p:cNvSpPr>
            <a:spLocks noGrp="1"/>
          </p:cNvSpPr>
          <p:nvPr>
            <p:ph type="dt" sz="half" idx="113"/>
          </p:nvPr>
        </p:nvSpPr>
        <p:spPr>
          <a:xfrm>
            <a:off x="423695" y="3126669"/>
            <a:ext cx="2665971" cy="297379"/>
          </a:xfrm>
          <a:prstGeom prst="rect">
            <a:avLst/>
          </a:prstGeom>
        </p:spPr>
        <p:txBody>
          <a:bodyPr>
            <a:noAutofit/>
          </a:bodyPr>
          <a:lstStyle>
            <a:lvl1pPr algn="l">
              <a:defRPr sz="1000">
                <a:solidFill>
                  <a:schemeClr val="bg1"/>
                </a:solidFill>
              </a:defRPr>
            </a:lvl1pPr>
          </a:lstStyle>
          <a:p>
            <a:r>
              <a:rPr lang="en-US"/>
              <a:t>MONTH 20XX</a:t>
            </a:r>
          </a:p>
        </p:txBody>
      </p:sp>
    </p:spTree>
    <p:extLst>
      <p:ext uri="{BB962C8B-B14F-4D97-AF65-F5344CB8AC3E}">
        <p14:creationId xmlns:p14="http://schemas.microsoft.com/office/powerpoint/2010/main" val="205413997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Aperture Statement - Red">
    <p:bg>
      <p:bgPr>
        <a:solidFill>
          <a:schemeClr val="accent1"/>
        </a:solidFill>
        <a:effectLst/>
      </p:bgPr>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4038600" y="1676399"/>
            <a:ext cx="4114800" cy="3505201"/>
          </a:xfrm>
        </p:spPr>
        <p:txBody>
          <a:bodyPr anchor="ctr">
            <a:noAutofit/>
          </a:bodyPr>
          <a:lstStyle>
            <a:lvl1pPr marL="0" marR="0" indent="0" algn="ctr" defTabSz="457200" rtl="0" eaLnBrk="1" fontAlgn="auto" latinLnBrk="0" hangingPunct="1">
              <a:lnSpc>
                <a:spcPct val="100000"/>
              </a:lnSpc>
              <a:spcBef>
                <a:spcPct val="0"/>
              </a:spcBef>
              <a:spcAft>
                <a:spcPts val="600"/>
              </a:spcAft>
              <a:buClrTx/>
              <a:buSzTx/>
              <a:buFontTx/>
              <a:buNone/>
              <a:tabLst/>
              <a:defRPr sz="4800"/>
            </a:lvl1pPr>
          </a:lstStyle>
          <a:p>
            <a:r>
              <a:rPr lang="en-US"/>
              <a:t>One big impactful statement</a:t>
            </a:r>
          </a:p>
        </p:txBody>
      </p:sp>
      <p:sp>
        <p:nvSpPr>
          <p:cNvPr id="2" name="Oval 1">
            <a:extLst>
              <a:ext uri="{FF2B5EF4-FFF2-40B4-BE49-F238E27FC236}">
                <a16:creationId xmlns:a16="http://schemas.microsoft.com/office/drawing/2014/main" id="{45110539-2CDD-3EAA-A305-367B5AC814D6}"/>
              </a:ext>
              <a:ext uri="{C183D7F6-B498-43B3-948B-1728B52AA6E4}">
                <adec:decorative xmlns:adec="http://schemas.microsoft.com/office/drawing/2017/decorative" val="1"/>
              </a:ext>
            </a:extLst>
          </p:cNvPr>
          <p:cNvSpPr/>
          <p:nvPr userDrawn="1"/>
        </p:nvSpPr>
        <p:spPr>
          <a:xfrm>
            <a:off x="3370263" y="684213"/>
            <a:ext cx="5451475" cy="5489575"/>
          </a:xfrm>
          <a:prstGeom prst="ellipse">
            <a:avLst/>
          </a:prstGeom>
          <a:noFill/>
          <a:ln w="254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0">
              <a:latin typeface="Futura Next DemiBold" panose="020B0602020204020303" pitchFamily="34" charset="77"/>
            </a:endParaRPr>
          </a:p>
        </p:txBody>
      </p:sp>
      <p:pic>
        <p:nvPicPr>
          <p:cNvPr id="19" name="00 PS Logo">
            <a:extLst>
              <a:ext uri="{FF2B5EF4-FFF2-40B4-BE49-F238E27FC236}">
                <a16:creationId xmlns:a16="http://schemas.microsoft.com/office/drawing/2014/main" id="{05CA3E50-376D-089D-C043-4C8B936291C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4236162801"/>
      </p:ext>
    </p:extLst>
  </p:cSld>
  <p:clrMapOvr>
    <a:overrideClrMapping bg1="dk1" tx1="lt1" bg2="dk2" tx2="lt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tatement + Image R">
    <p:bg>
      <p:bgRef idx="1001">
        <a:schemeClr val="bg2"/>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634B46-9E15-7396-EE7E-A131CB9068DD}"/>
              </a:ext>
              <a:ext uri="{C183D7F6-B498-43B3-948B-1728B52AA6E4}">
                <adec:decorative xmlns:adec="http://schemas.microsoft.com/office/drawing/2017/decorative" val="1"/>
              </a:ext>
            </a:extLst>
          </p:cNvPr>
          <p:cNvSpPr>
            <a:spLocks noGrp="1"/>
          </p:cNvSpPr>
          <p:nvPr>
            <p:ph type="pic" sz="quarter" idx="119"/>
          </p:nvPr>
        </p:nvSpPr>
        <p:spPr>
          <a:xfrm>
            <a:off x="6210300" y="0"/>
            <a:ext cx="5981699" cy="5169242"/>
          </a:xfrm>
          <a:custGeom>
            <a:avLst/>
            <a:gdLst>
              <a:gd name="connsiteX0" fmla="*/ 0 w 4991100"/>
              <a:gd name="connsiteY0" fmla="*/ 0 h 5169242"/>
              <a:gd name="connsiteX1" fmla="*/ 1186543 w 4991100"/>
              <a:gd name="connsiteY1" fmla="*/ 0 h 5169242"/>
              <a:gd name="connsiteX2" fmla="*/ 4601095 w 4991100"/>
              <a:gd name="connsiteY2" fmla="*/ 0 h 5169242"/>
              <a:gd name="connsiteX3" fmla="*/ 4991100 w 4991100"/>
              <a:gd name="connsiteY3" fmla="*/ 0 h 5169242"/>
              <a:gd name="connsiteX4" fmla="*/ 4991100 w 4991100"/>
              <a:gd name="connsiteY4" fmla="*/ 390005 h 5169242"/>
              <a:gd name="connsiteX5" fmla="*/ 4991100 w 4991100"/>
              <a:gd name="connsiteY5" fmla="*/ 2719956 h 5169242"/>
              <a:gd name="connsiteX6" fmla="*/ 4991100 w 4991100"/>
              <a:gd name="connsiteY6" fmla="*/ 5169242 h 5169242"/>
              <a:gd name="connsiteX7" fmla="*/ 390005 w 4991100"/>
              <a:gd name="connsiteY7" fmla="*/ 5169242 h 5169242"/>
              <a:gd name="connsiteX8" fmla="*/ 0 w 4991100"/>
              <a:gd name="connsiteY8" fmla="*/ 4779237 h 516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1100" h="5169242">
                <a:moveTo>
                  <a:pt x="0" y="0"/>
                </a:moveTo>
                <a:lnTo>
                  <a:pt x="1186543" y="0"/>
                </a:lnTo>
                <a:lnTo>
                  <a:pt x="4601095" y="0"/>
                </a:lnTo>
                <a:lnTo>
                  <a:pt x="4991100" y="0"/>
                </a:lnTo>
                <a:lnTo>
                  <a:pt x="4991100" y="390005"/>
                </a:lnTo>
                <a:lnTo>
                  <a:pt x="4991100" y="2719956"/>
                </a:lnTo>
                <a:lnTo>
                  <a:pt x="4991100" y="5169242"/>
                </a:lnTo>
                <a:lnTo>
                  <a:pt x="390005" y="5169242"/>
                </a:lnTo>
                <a:cubicBezTo>
                  <a:pt x="174611" y="5169242"/>
                  <a:pt x="0" y="4994631"/>
                  <a:pt x="0" y="4779237"/>
                </a:cubicBezTo>
                <a:close/>
              </a:path>
            </a:pathLst>
          </a:custGeom>
          <a:solidFill>
            <a:schemeClr val="accent6"/>
          </a:solidFill>
          <a:ln>
            <a:noFill/>
          </a:ln>
        </p:spPr>
        <p:txBody>
          <a:bodyPr wrap="square">
            <a:noAutofit/>
          </a:bodyPr>
          <a:lstStyle>
            <a:lvl1pPr>
              <a:defRPr b="1" i="0">
                <a:latin typeface="Futura Next DemiBold" panose="020B0602020204020303" pitchFamily="34" charset="77"/>
              </a:defRPr>
            </a:lvl1pPr>
          </a:lstStyle>
          <a:p>
            <a:endParaRPr lang="en-US"/>
          </a:p>
        </p:txBody>
      </p:sp>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16" name="1 Eyebrow">
            <a:extLst>
              <a:ext uri="{FF2B5EF4-FFF2-40B4-BE49-F238E27FC236}">
                <a16:creationId xmlns:a16="http://schemas.microsoft.com/office/drawing/2014/main" id="{428BF259-5D25-5B91-2524-2B116CA83CE1}"/>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429612" y="838200"/>
            <a:ext cx="5562600" cy="5175421"/>
          </a:xfrm>
        </p:spPr>
        <p:txBody>
          <a:bodyPr anchor="b">
            <a:noAutofit/>
          </a:bodyPr>
          <a:lstStyle>
            <a:lvl1pPr marL="0" marR="0" indent="0" algn="l" defTabSz="457200" rtl="0" eaLnBrk="1" fontAlgn="auto" latinLnBrk="0" hangingPunct="1">
              <a:lnSpc>
                <a:spcPct val="100000"/>
              </a:lnSpc>
              <a:spcBef>
                <a:spcPct val="0"/>
              </a:spcBef>
              <a:spcAft>
                <a:spcPts val="600"/>
              </a:spcAft>
              <a:buClrTx/>
              <a:buSzTx/>
              <a:buFontTx/>
              <a:buNone/>
              <a:tabLst/>
              <a:defRPr sz="8000"/>
            </a:lvl1pPr>
          </a:lstStyle>
          <a:p>
            <a:r>
              <a:rPr lang="en-US"/>
              <a:t>Big impactful statement</a:t>
            </a:r>
          </a:p>
        </p:txBody>
      </p:sp>
      <p:sp>
        <p:nvSpPr>
          <p:cNvPr id="17" name="00 Date">
            <a:extLst>
              <a:ext uri="{FF2B5EF4-FFF2-40B4-BE49-F238E27FC236}">
                <a16:creationId xmlns:a16="http://schemas.microsoft.com/office/drawing/2014/main" id="{2540DF91-FEE5-0A56-8247-09A24C7F204B}"/>
              </a:ext>
            </a:extLst>
          </p:cNvPr>
          <p:cNvSpPr>
            <a:spLocks noGrp="1"/>
          </p:cNvSpPr>
          <p:nvPr>
            <p:ph type="dt" sz="half" idx="10"/>
          </p:nvPr>
        </p:nvSpPr>
        <p:spPr>
          <a:xfrm>
            <a:off x="9105900" y="431457"/>
            <a:ext cx="2665971" cy="419100"/>
          </a:xfrm>
        </p:spPr>
        <p:txBody>
          <a:bodyPr>
            <a:noAutofit/>
          </a:bodyPr>
          <a:lstStyle/>
          <a:p>
            <a:r>
              <a:rPr lang="en-US"/>
              <a:t>MONTH 20XX</a:t>
            </a:r>
          </a:p>
        </p:txBody>
      </p:sp>
      <p:sp>
        <p:nvSpPr>
          <p:cNvPr id="18" name="00 Footer">
            <a:extLst>
              <a:ext uri="{FF2B5EF4-FFF2-40B4-BE49-F238E27FC236}">
                <a16:creationId xmlns:a16="http://schemas.microsoft.com/office/drawing/2014/main" id="{075ADD5D-629D-16E8-5901-6FBB9537E31C}"/>
              </a:ext>
            </a:extLst>
          </p:cNvPr>
          <p:cNvSpPr>
            <a:spLocks noGrp="1"/>
          </p:cNvSpPr>
          <p:nvPr>
            <p:ph type="ftr" sz="quarter" idx="11"/>
          </p:nvPr>
        </p:nvSpPr>
        <p:spPr>
          <a:xfrm>
            <a:off x="3314700" y="6019800"/>
            <a:ext cx="5562600" cy="418254"/>
          </a:xfrm>
        </p:spPr>
        <p:txBody>
          <a:bodyPr/>
          <a:lstStyle>
            <a:lvl1pPr>
              <a:defRPr b="0" i="0">
                <a:latin typeface="Futura Next Book" panose="020B0502020204020303" pitchFamily="34" charset="77"/>
              </a:defRPr>
            </a:lvl1pPr>
          </a:lstStyle>
          <a:p>
            <a:endParaRPr lang="en-US"/>
          </a:p>
        </p:txBody>
      </p:sp>
      <p:pic>
        <p:nvPicPr>
          <p:cNvPr id="19" name="00 PS Logo">
            <a:extLst>
              <a:ext uri="{FF2B5EF4-FFF2-40B4-BE49-F238E27FC236}">
                <a16:creationId xmlns:a16="http://schemas.microsoft.com/office/drawing/2014/main" id="{05CA3E50-376D-089D-C043-4C8B936291C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831522634"/>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mpact - Red">
    <p:bg>
      <p:bgPr>
        <a:solidFill>
          <a:schemeClr val="accent1"/>
        </a:solidFill>
        <a:effectLst/>
      </p:bgPr>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solidFill>
                  <a:schemeClr val="bg1"/>
                </a:solidFill>
                <a:latin typeface="Futura Next Book" panose="020B0502020204020303" pitchFamily="34" charset="77"/>
              </a:defRPr>
            </a:lvl1pPr>
          </a:lstStyle>
          <a:p>
            <a:fld id="{A3503DF1-F67E-6E40-91A8-9FF75DB8059E}" type="slidenum">
              <a:rPr lang="en-US" smtClean="0"/>
              <a:pPr/>
              <a:t>‹#›</a:t>
            </a:fld>
            <a:endParaRPr lang="en-US"/>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429612" y="838200"/>
            <a:ext cx="11350568" cy="5175421"/>
          </a:xfrm>
        </p:spPr>
        <p:txBody>
          <a:bodyPr anchor="ctr">
            <a:noAutofit/>
          </a:bodyPr>
          <a:lstStyle>
            <a:lvl1pPr marL="0" marR="0" indent="0" algn="ctr" defTabSz="457200" rtl="0" eaLnBrk="1" fontAlgn="auto" latinLnBrk="0" hangingPunct="1">
              <a:lnSpc>
                <a:spcPct val="100000"/>
              </a:lnSpc>
              <a:spcBef>
                <a:spcPct val="0"/>
              </a:spcBef>
              <a:spcAft>
                <a:spcPts val="600"/>
              </a:spcAft>
              <a:buClrTx/>
              <a:buSzTx/>
              <a:buFontTx/>
              <a:buNone/>
              <a:tabLst/>
              <a:defRPr sz="8000">
                <a:solidFill>
                  <a:schemeClr val="bg1"/>
                </a:solidFill>
              </a:defRPr>
            </a:lvl1pPr>
          </a:lstStyle>
          <a:p>
            <a:r>
              <a:rPr lang="en-US"/>
              <a:t>Big impactful statement</a:t>
            </a:r>
          </a:p>
        </p:txBody>
      </p:sp>
      <p:sp>
        <p:nvSpPr>
          <p:cNvPr id="18" name="00 Footer">
            <a:extLst>
              <a:ext uri="{FF2B5EF4-FFF2-40B4-BE49-F238E27FC236}">
                <a16:creationId xmlns:a16="http://schemas.microsoft.com/office/drawing/2014/main" id="{075ADD5D-629D-16E8-5901-6FBB9537E31C}"/>
              </a:ext>
            </a:extLst>
          </p:cNvPr>
          <p:cNvSpPr>
            <a:spLocks noGrp="1"/>
          </p:cNvSpPr>
          <p:nvPr>
            <p:ph type="ftr" sz="quarter" idx="11"/>
          </p:nvPr>
        </p:nvSpPr>
        <p:spPr>
          <a:xfrm>
            <a:off x="3314700" y="6019800"/>
            <a:ext cx="5562600" cy="418254"/>
          </a:xfrm>
        </p:spPr>
        <p:txBody>
          <a:bodyPr/>
          <a:lstStyle>
            <a:lvl1pPr>
              <a:defRPr b="0" i="0">
                <a:solidFill>
                  <a:schemeClr val="bg1"/>
                </a:solidFill>
                <a:latin typeface="Futura Next Book" panose="020B0502020204020303" pitchFamily="34" charset="77"/>
              </a:defRPr>
            </a:lvl1pPr>
          </a:lstStyle>
          <a:p>
            <a:endParaRPr lang="en-US"/>
          </a:p>
        </p:txBody>
      </p:sp>
      <p:pic>
        <p:nvPicPr>
          <p:cNvPr id="19" name="00 PS Logo">
            <a:extLst>
              <a:ext uri="{FF2B5EF4-FFF2-40B4-BE49-F238E27FC236}">
                <a16:creationId xmlns:a16="http://schemas.microsoft.com/office/drawing/2014/main" id="{05CA3E50-376D-089D-C043-4C8B936291C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87605008"/>
      </p:ext>
    </p:extLst>
  </p:cSld>
  <p:clrMapOvr>
    <a:overrideClrMapping bg1="lt1" tx1="dk1" bg2="lt2" tx2="dk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Impact - Dark">
    <p:bg>
      <p:bgRef idx="1001">
        <a:schemeClr val="bg1"/>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16" name="1 Eyebrow">
            <a:extLst>
              <a:ext uri="{FF2B5EF4-FFF2-40B4-BE49-F238E27FC236}">
                <a16:creationId xmlns:a16="http://schemas.microsoft.com/office/drawing/2014/main" id="{428BF259-5D25-5B91-2524-2B116CA83CE1}"/>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429612" y="838200"/>
            <a:ext cx="11350568" cy="5175421"/>
          </a:xfrm>
        </p:spPr>
        <p:txBody>
          <a:bodyPr anchor="ctr">
            <a:noAutofit/>
          </a:bodyPr>
          <a:lstStyle>
            <a:lvl1pPr marL="0" marR="0" indent="0" algn="ctr" defTabSz="457200" rtl="0" eaLnBrk="1" fontAlgn="auto" latinLnBrk="0" hangingPunct="1">
              <a:lnSpc>
                <a:spcPct val="100000"/>
              </a:lnSpc>
              <a:spcBef>
                <a:spcPct val="0"/>
              </a:spcBef>
              <a:spcAft>
                <a:spcPts val="600"/>
              </a:spcAft>
              <a:buClrTx/>
              <a:buSzTx/>
              <a:buFontTx/>
              <a:buNone/>
              <a:tabLst/>
              <a:defRPr sz="8800"/>
            </a:lvl1pPr>
          </a:lstStyle>
          <a:p>
            <a:r>
              <a:rPr lang="en-US"/>
              <a:t>One big point</a:t>
            </a:r>
          </a:p>
        </p:txBody>
      </p:sp>
      <p:sp>
        <p:nvSpPr>
          <p:cNvPr id="17" name="00 Date">
            <a:extLst>
              <a:ext uri="{FF2B5EF4-FFF2-40B4-BE49-F238E27FC236}">
                <a16:creationId xmlns:a16="http://schemas.microsoft.com/office/drawing/2014/main" id="{2540DF91-FEE5-0A56-8247-09A24C7F204B}"/>
              </a:ext>
            </a:extLst>
          </p:cNvPr>
          <p:cNvSpPr>
            <a:spLocks noGrp="1"/>
          </p:cNvSpPr>
          <p:nvPr>
            <p:ph type="dt" sz="half" idx="10"/>
          </p:nvPr>
        </p:nvSpPr>
        <p:spPr>
          <a:xfrm>
            <a:off x="9105900" y="431457"/>
            <a:ext cx="2665971" cy="419100"/>
          </a:xfrm>
        </p:spPr>
        <p:txBody>
          <a:bodyPr>
            <a:noAutofit/>
          </a:bodyPr>
          <a:lstStyle/>
          <a:p>
            <a:r>
              <a:rPr lang="en-US"/>
              <a:t>MONTH 20XX</a:t>
            </a:r>
          </a:p>
        </p:txBody>
      </p:sp>
      <p:sp>
        <p:nvSpPr>
          <p:cNvPr id="18" name="00 Footer">
            <a:extLst>
              <a:ext uri="{FF2B5EF4-FFF2-40B4-BE49-F238E27FC236}">
                <a16:creationId xmlns:a16="http://schemas.microsoft.com/office/drawing/2014/main" id="{075ADD5D-629D-16E8-5901-6FBB9537E31C}"/>
              </a:ext>
            </a:extLst>
          </p:cNvPr>
          <p:cNvSpPr>
            <a:spLocks noGrp="1"/>
          </p:cNvSpPr>
          <p:nvPr>
            <p:ph type="ftr" sz="quarter" idx="11"/>
          </p:nvPr>
        </p:nvSpPr>
        <p:spPr>
          <a:xfrm>
            <a:off x="3314700" y="6019800"/>
            <a:ext cx="5562600" cy="418254"/>
          </a:xfrm>
        </p:spPr>
        <p:txBody>
          <a:bodyPr/>
          <a:lstStyle>
            <a:lvl1pPr>
              <a:defRPr b="0" i="0">
                <a:latin typeface="Futura Next Book" panose="020B0502020204020303" pitchFamily="34" charset="77"/>
              </a:defRPr>
            </a:lvl1pPr>
          </a:lstStyle>
          <a:p>
            <a:endParaRPr lang="en-US"/>
          </a:p>
        </p:txBody>
      </p:sp>
      <p:pic>
        <p:nvPicPr>
          <p:cNvPr id="19" name="00 PS Logo">
            <a:extLst>
              <a:ext uri="{FF2B5EF4-FFF2-40B4-BE49-F238E27FC236}">
                <a16:creationId xmlns:a16="http://schemas.microsoft.com/office/drawing/2014/main" id="{05CA3E50-376D-089D-C043-4C8B936291C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86917741"/>
      </p:ext>
    </p:extLst>
  </p:cSld>
  <p:clrMapOvr>
    <a:overrideClrMapping bg1="dk1" tx1="lt1" bg2="dk2" tx2="lt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Impact Image 1 - Dark">
    <p:bg>
      <p:bgRef idx="1001">
        <a:schemeClr val="bg1"/>
      </p:bgRef>
    </p:bg>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ADC0CF9A-8694-23C2-141D-C10C3BC3066C}"/>
              </a:ext>
              <a:ext uri="{C183D7F6-B498-43B3-948B-1728B52AA6E4}">
                <adec:decorative xmlns:adec="http://schemas.microsoft.com/office/drawing/2017/decorative" val="1"/>
              </a:ext>
            </a:extLst>
          </p:cNvPr>
          <p:cNvSpPr>
            <a:spLocks noGrp="1"/>
          </p:cNvSpPr>
          <p:nvPr>
            <p:ph type="pic" sz="quarter" idx="116"/>
          </p:nvPr>
        </p:nvSpPr>
        <p:spPr>
          <a:xfrm>
            <a:off x="0" y="0"/>
            <a:ext cx="12192000" cy="6858000"/>
          </a:xfrm>
          <a:prstGeom prst="round2DiagRect">
            <a:avLst>
              <a:gd name="adj1" fmla="val 0"/>
              <a:gd name="adj2" fmla="val 0"/>
            </a:avLst>
          </a:prstGeom>
          <a:solidFill>
            <a:schemeClr val="accent6"/>
          </a:solidFill>
          <a:ln>
            <a:noFill/>
          </a:ln>
        </p:spPr>
        <p:txBody>
          <a:bodyPr/>
          <a:lstStyle>
            <a:lvl1pPr>
              <a:defRPr b="1" i="0">
                <a:solidFill>
                  <a:schemeClr val="bg1"/>
                </a:solidFill>
                <a:latin typeface="Futura Next DemiBold" panose="020B0602020204020303" pitchFamily="34" charset="77"/>
              </a:defRPr>
            </a:lvl1pPr>
          </a:lstStyle>
          <a:p>
            <a:endParaRPr lang="en-US"/>
          </a:p>
        </p:txBody>
      </p:sp>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16" name="1 Eyebrow">
            <a:extLst>
              <a:ext uri="{FF2B5EF4-FFF2-40B4-BE49-F238E27FC236}">
                <a16:creationId xmlns:a16="http://schemas.microsoft.com/office/drawing/2014/main" id="{428BF259-5D25-5B91-2524-2B116CA83CE1}"/>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429612" y="838200"/>
            <a:ext cx="11350568" cy="5175421"/>
          </a:xfrm>
        </p:spPr>
        <p:txBody>
          <a:bodyPr anchor="ctr">
            <a:noAutofit/>
          </a:bodyPr>
          <a:lstStyle>
            <a:lvl1pPr marL="0" marR="0" indent="0" algn="ctr" defTabSz="457200" rtl="0" eaLnBrk="1" fontAlgn="auto" latinLnBrk="0" hangingPunct="1">
              <a:lnSpc>
                <a:spcPct val="100000"/>
              </a:lnSpc>
              <a:spcBef>
                <a:spcPct val="0"/>
              </a:spcBef>
              <a:spcAft>
                <a:spcPts val="600"/>
              </a:spcAft>
              <a:buClrTx/>
              <a:buSzTx/>
              <a:buFontTx/>
              <a:buNone/>
              <a:tabLst/>
              <a:defRPr sz="8800"/>
            </a:lvl1pPr>
          </a:lstStyle>
          <a:p>
            <a:r>
              <a:rPr lang="en-US"/>
              <a:t>One big point</a:t>
            </a:r>
          </a:p>
        </p:txBody>
      </p:sp>
      <p:sp>
        <p:nvSpPr>
          <p:cNvPr id="17" name="00 Date">
            <a:extLst>
              <a:ext uri="{FF2B5EF4-FFF2-40B4-BE49-F238E27FC236}">
                <a16:creationId xmlns:a16="http://schemas.microsoft.com/office/drawing/2014/main" id="{2540DF91-FEE5-0A56-8247-09A24C7F204B}"/>
              </a:ext>
            </a:extLst>
          </p:cNvPr>
          <p:cNvSpPr>
            <a:spLocks noGrp="1"/>
          </p:cNvSpPr>
          <p:nvPr>
            <p:ph type="dt" sz="half" idx="10"/>
          </p:nvPr>
        </p:nvSpPr>
        <p:spPr>
          <a:xfrm>
            <a:off x="9105900" y="431457"/>
            <a:ext cx="2665971" cy="419100"/>
          </a:xfrm>
        </p:spPr>
        <p:txBody>
          <a:bodyPr>
            <a:noAutofit/>
          </a:bodyPr>
          <a:lstStyle/>
          <a:p>
            <a:r>
              <a:rPr lang="en-US"/>
              <a:t>MONTH 20XX</a:t>
            </a:r>
          </a:p>
        </p:txBody>
      </p:sp>
      <p:sp>
        <p:nvSpPr>
          <p:cNvPr id="18" name="00 Footer">
            <a:extLst>
              <a:ext uri="{FF2B5EF4-FFF2-40B4-BE49-F238E27FC236}">
                <a16:creationId xmlns:a16="http://schemas.microsoft.com/office/drawing/2014/main" id="{075ADD5D-629D-16E8-5901-6FBB9537E31C}"/>
              </a:ext>
            </a:extLst>
          </p:cNvPr>
          <p:cNvSpPr>
            <a:spLocks noGrp="1"/>
          </p:cNvSpPr>
          <p:nvPr>
            <p:ph type="ftr" sz="quarter" idx="11"/>
          </p:nvPr>
        </p:nvSpPr>
        <p:spPr>
          <a:xfrm>
            <a:off x="3314700" y="6019800"/>
            <a:ext cx="5562600" cy="418254"/>
          </a:xfrm>
        </p:spPr>
        <p:txBody>
          <a:bodyPr/>
          <a:lstStyle>
            <a:lvl1pPr>
              <a:defRPr b="0" i="0">
                <a:latin typeface="Futura Next Book" panose="020B0502020204020303" pitchFamily="34" charset="77"/>
              </a:defRPr>
            </a:lvl1pPr>
          </a:lstStyle>
          <a:p>
            <a:endParaRPr lang="en-US"/>
          </a:p>
        </p:txBody>
      </p:sp>
      <p:pic>
        <p:nvPicPr>
          <p:cNvPr id="19" name="00 PS Logo">
            <a:extLst>
              <a:ext uri="{FF2B5EF4-FFF2-40B4-BE49-F238E27FC236}">
                <a16:creationId xmlns:a16="http://schemas.microsoft.com/office/drawing/2014/main" id="{05CA3E50-376D-089D-C043-4C8B936291C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204875866"/>
      </p:ext>
    </p:extLst>
  </p:cSld>
  <p:clrMapOvr>
    <a:overrideClrMapping bg1="dk1" tx1="lt1" bg2="dk2" tx2="lt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mpact Image 1 - Abstract Image Dark">
    <p:bg>
      <p:bgRef idx="1001">
        <a:schemeClr val="bg1"/>
      </p:bgRef>
    </p:bg>
    <p:spTree>
      <p:nvGrpSpPr>
        <p:cNvPr id="1" name=""/>
        <p:cNvGrpSpPr/>
        <p:nvPr/>
      </p:nvGrpSpPr>
      <p:grpSpPr>
        <a:xfrm>
          <a:off x="0" y="0"/>
          <a:ext cx="0" cy="0"/>
          <a:chOff x="0" y="0"/>
          <a:chExt cx="0" cy="0"/>
        </a:xfrm>
      </p:grpSpPr>
      <p:pic>
        <p:nvPicPr>
          <p:cNvPr id="4" name="Picture 3" descr="A red and black background&#10;&#10;AI-generated content may be incorrect.">
            <a:extLst>
              <a:ext uri="{FF2B5EF4-FFF2-40B4-BE49-F238E27FC236}">
                <a16:creationId xmlns:a16="http://schemas.microsoft.com/office/drawing/2014/main" id="{C1656275-1E96-ADFF-3174-D01236C186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43" y="-24493"/>
            <a:ext cx="12279086" cy="6906986"/>
          </a:xfrm>
          <a:prstGeom prst="rect">
            <a:avLst/>
          </a:prstGeom>
        </p:spPr>
      </p:pic>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429612" y="838200"/>
            <a:ext cx="11350568" cy="5175421"/>
          </a:xfrm>
        </p:spPr>
        <p:txBody>
          <a:bodyPr anchor="ctr">
            <a:noAutofit/>
          </a:bodyPr>
          <a:lstStyle>
            <a:lvl1pPr marL="0" marR="0" indent="0" algn="ctr" defTabSz="457200" rtl="0" eaLnBrk="1" fontAlgn="auto" latinLnBrk="0" hangingPunct="1">
              <a:lnSpc>
                <a:spcPct val="100000"/>
              </a:lnSpc>
              <a:spcBef>
                <a:spcPct val="0"/>
              </a:spcBef>
              <a:spcAft>
                <a:spcPts val="600"/>
              </a:spcAft>
              <a:buClrTx/>
              <a:buSzTx/>
              <a:buFontTx/>
              <a:buNone/>
              <a:tabLst/>
              <a:defRPr sz="8800"/>
            </a:lvl1pPr>
          </a:lstStyle>
          <a:p>
            <a:r>
              <a:rPr lang="en-US"/>
              <a:t>One big point</a:t>
            </a:r>
          </a:p>
        </p:txBody>
      </p:sp>
      <p:sp>
        <p:nvSpPr>
          <p:cNvPr id="18" name="00 Footer">
            <a:extLst>
              <a:ext uri="{FF2B5EF4-FFF2-40B4-BE49-F238E27FC236}">
                <a16:creationId xmlns:a16="http://schemas.microsoft.com/office/drawing/2014/main" id="{075ADD5D-629D-16E8-5901-6FBB9537E31C}"/>
              </a:ext>
            </a:extLst>
          </p:cNvPr>
          <p:cNvSpPr>
            <a:spLocks noGrp="1"/>
          </p:cNvSpPr>
          <p:nvPr>
            <p:ph type="ftr" sz="quarter" idx="11"/>
          </p:nvPr>
        </p:nvSpPr>
        <p:spPr>
          <a:xfrm>
            <a:off x="3314700" y="6019800"/>
            <a:ext cx="5562600" cy="418254"/>
          </a:xfrm>
        </p:spPr>
        <p:txBody>
          <a:bodyPr/>
          <a:lstStyle>
            <a:lvl1pPr>
              <a:defRPr b="0" i="0">
                <a:latin typeface="Futura Next Book" panose="020B0502020204020303" pitchFamily="34" charset="77"/>
              </a:defRPr>
            </a:lvl1pPr>
          </a:lstStyle>
          <a:p>
            <a:endParaRPr lang="en-US"/>
          </a:p>
        </p:txBody>
      </p:sp>
      <p:pic>
        <p:nvPicPr>
          <p:cNvPr id="19" name="00 PS Logo">
            <a:extLst>
              <a:ext uri="{FF2B5EF4-FFF2-40B4-BE49-F238E27FC236}">
                <a16:creationId xmlns:a16="http://schemas.microsoft.com/office/drawing/2014/main" id="{05CA3E50-376D-089D-C043-4C8B936291C9}"/>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084000747"/>
      </p:ext>
    </p:extLst>
  </p:cSld>
  <p:clrMapOvr>
    <a:overrideClrMapping bg1="dk1" tx1="lt1" bg2="dk2" tx2="lt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mpact Image - Light">
    <p:bg>
      <p:bgRef idx="1001">
        <a:schemeClr val="bg2"/>
      </p:bgRef>
    </p:bg>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ADC0CF9A-8694-23C2-141D-C10C3BC3066C}"/>
              </a:ext>
            </a:extLst>
          </p:cNvPr>
          <p:cNvSpPr>
            <a:spLocks noGrp="1"/>
          </p:cNvSpPr>
          <p:nvPr>
            <p:ph type="pic" sz="quarter" idx="116"/>
          </p:nvPr>
        </p:nvSpPr>
        <p:spPr>
          <a:xfrm>
            <a:off x="0" y="0"/>
            <a:ext cx="12192000" cy="6858000"/>
          </a:xfrm>
          <a:prstGeom prst="round2DiagRect">
            <a:avLst>
              <a:gd name="adj1" fmla="val 0"/>
              <a:gd name="adj2" fmla="val 0"/>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16" name="1 Eyebrow">
            <a:extLst>
              <a:ext uri="{FF2B5EF4-FFF2-40B4-BE49-F238E27FC236}">
                <a16:creationId xmlns:a16="http://schemas.microsoft.com/office/drawing/2014/main" id="{428BF259-5D25-5B91-2524-2B116CA83CE1}"/>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429612" y="838200"/>
            <a:ext cx="11350568" cy="5175421"/>
          </a:xfrm>
        </p:spPr>
        <p:txBody>
          <a:bodyPr anchor="ctr">
            <a:noAutofit/>
          </a:bodyPr>
          <a:lstStyle>
            <a:lvl1pPr marL="0" marR="0" indent="0" algn="ctr" defTabSz="457200" rtl="0" eaLnBrk="1" fontAlgn="auto" latinLnBrk="0" hangingPunct="1">
              <a:lnSpc>
                <a:spcPct val="100000"/>
              </a:lnSpc>
              <a:spcBef>
                <a:spcPct val="0"/>
              </a:spcBef>
              <a:spcAft>
                <a:spcPts val="600"/>
              </a:spcAft>
              <a:buClrTx/>
              <a:buSzTx/>
              <a:buFontTx/>
              <a:buNone/>
              <a:tabLst/>
              <a:defRPr sz="8800"/>
            </a:lvl1pPr>
          </a:lstStyle>
          <a:p>
            <a:r>
              <a:rPr lang="en-US"/>
              <a:t>One big point</a:t>
            </a:r>
          </a:p>
        </p:txBody>
      </p:sp>
      <p:sp>
        <p:nvSpPr>
          <p:cNvPr id="17" name="00 Date">
            <a:extLst>
              <a:ext uri="{FF2B5EF4-FFF2-40B4-BE49-F238E27FC236}">
                <a16:creationId xmlns:a16="http://schemas.microsoft.com/office/drawing/2014/main" id="{2540DF91-FEE5-0A56-8247-09A24C7F204B}"/>
              </a:ext>
            </a:extLst>
          </p:cNvPr>
          <p:cNvSpPr>
            <a:spLocks noGrp="1"/>
          </p:cNvSpPr>
          <p:nvPr>
            <p:ph type="dt" sz="half" idx="10"/>
          </p:nvPr>
        </p:nvSpPr>
        <p:spPr>
          <a:xfrm>
            <a:off x="9105900" y="431457"/>
            <a:ext cx="2665971" cy="419100"/>
          </a:xfrm>
        </p:spPr>
        <p:txBody>
          <a:bodyPr>
            <a:noAutofit/>
          </a:bodyPr>
          <a:lstStyle/>
          <a:p>
            <a:r>
              <a:rPr lang="en-US"/>
              <a:t>MONTH 20XX</a:t>
            </a:r>
          </a:p>
        </p:txBody>
      </p:sp>
      <p:sp>
        <p:nvSpPr>
          <p:cNvPr id="18" name="00 Footer">
            <a:extLst>
              <a:ext uri="{FF2B5EF4-FFF2-40B4-BE49-F238E27FC236}">
                <a16:creationId xmlns:a16="http://schemas.microsoft.com/office/drawing/2014/main" id="{075ADD5D-629D-16E8-5901-6FBB9537E31C}"/>
              </a:ext>
            </a:extLst>
          </p:cNvPr>
          <p:cNvSpPr>
            <a:spLocks noGrp="1"/>
          </p:cNvSpPr>
          <p:nvPr>
            <p:ph type="ftr" sz="quarter" idx="11"/>
          </p:nvPr>
        </p:nvSpPr>
        <p:spPr>
          <a:xfrm>
            <a:off x="3314700" y="6019800"/>
            <a:ext cx="5562600" cy="418254"/>
          </a:xfrm>
        </p:spPr>
        <p:txBody>
          <a:bodyPr/>
          <a:lstStyle>
            <a:lvl1pPr>
              <a:defRPr b="0" i="0">
                <a:latin typeface="Futura Next Book" panose="020B0502020204020303" pitchFamily="34" charset="77"/>
              </a:defRPr>
            </a:lvl1pPr>
          </a:lstStyle>
          <a:p>
            <a:endParaRPr lang="en-US"/>
          </a:p>
        </p:txBody>
      </p:sp>
      <p:pic>
        <p:nvPicPr>
          <p:cNvPr id="19" name="00 PS Logo">
            <a:extLst>
              <a:ext uri="{FF2B5EF4-FFF2-40B4-BE49-F238E27FC236}">
                <a16:creationId xmlns:a16="http://schemas.microsoft.com/office/drawing/2014/main" id="{05CA3E50-376D-089D-C043-4C8B936291C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4285978035"/>
      </p:ext>
    </p:extLst>
  </p:cSld>
  <p:clrMapOvr>
    <a:overrideClrMapping bg1="lt1" tx1="dk1" bg2="lt2" tx2="dk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Impact Image 2 - Dark">
    <p:bg>
      <p:bgRef idx="1001">
        <a:schemeClr val="bg1"/>
      </p:bgRef>
    </p:bg>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ADC0CF9A-8694-23C2-141D-C10C3BC3066C}"/>
              </a:ext>
              <a:ext uri="{C183D7F6-B498-43B3-948B-1728B52AA6E4}">
                <adec:decorative xmlns:adec="http://schemas.microsoft.com/office/drawing/2017/decorative" val="1"/>
              </a:ext>
            </a:extLst>
          </p:cNvPr>
          <p:cNvSpPr>
            <a:spLocks noGrp="1"/>
          </p:cNvSpPr>
          <p:nvPr>
            <p:ph type="pic" sz="quarter" idx="116"/>
          </p:nvPr>
        </p:nvSpPr>
        <p:spPr>
          <a:xfrm>
            <a:off x="0" y="0"/>
            <a:ext cx="12192000" cy="6858000"/>
          </a:xfrm>
          <a:prstGeom prst="round2DiagRect">
            <a:avLst>
              <a:gd name="adj1" fmla="val 0"/>
              <a:gd name="adj2" fmla="val 0"/>
            </a:avLst>
          </a:prstGeom>
          <a:solidFill>
            <a:schemeClr val="accent6"/>
          </a:solidFill>
          <a:ln>
            <a:noFill/>
          </a:ln>
        </p:spPr>
        <p:txBody>
          <a:bodyPr/>
          <a:lstStyle>
            <a:lvl1pPr>
              <a:defRPr b="1" i="0">
                <a:solidFill>
                  <a:schemeClr val="bg1"/>
                </a:solidFill>
                <a:latin typeface="Futura Next DemiBold" panose="020B0602020204020303" pitchFamily="34" charset="77"/>
              </a:defRPr>
            </a:lvl1pPr>
          </a:lstStyle>
          <a:p>
            <a:endParaRPr lang="en-US"/>
          </a:p>
        </p:txBody>
      </p:sp>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16" name="1 Eyebrow">
            <a:extLst>
              <a:ext uri="{FF2B5EF4-FFF2-40B4-BE49-F238E27FC236}">
                <a16:creationId xmlns:a16="http://schemas.microsoft.com/office/drawing/2014/main" id="{428BF259-5D25-5B91-2524-2B116CA83CE1}"/>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429612" y="838200"/>
            <a:ext cx="11350568" cy="5175421"/>
          </a:xfrm>
        </p:spPr>
        <p:txBody>
          <a:bodyPr anchor="ctr">
            <a:noAutofit/>
          </a:bodyPr>
          <a:lstStyle>
            <a:lvl1pPr marL="0" marR="0" indent="0" algn="ctr" defTabSz="457200" rtl="0" eaLnBrk="1" fontAlgn="auto" latinLnBrk="0" hangingPunct="1">
              <a:lnSpc>
                <a:spcPct val="100000"/>
              </a:lnSpc>
              <a:spcBef>
                <a:spcPct val="0"/>
              </a:spcBef>
              <a:spcAft>
                <a:spcPts val="600"/>
              </a:spcAft>
              <a:buClrTx/>
              <a:buSzTx/>
              <a:buFontTx/>
              <a:buNone/>
              <a:tabLst/>
              <a:defRPr sz="5400"/>
            </a:lvl1pPr>
          </a:lstStyle>
          <a:p>
            <a:r>
              <a:rPr lang="en-US"/>
              <a:t>A short impactful call out</a:t>
            </a:r>
          </a:p>
        </p:txBody>
      </p:sp>
      <p:sp>
        <p:nvSpPr>
          <p:cNvPr id="17" name="00 Date">
            <a:extLst>
              <a:ext uri="{FF2B5EF4-FFF2-40B4-BE49-F238E27FC236}">
                <a16:creationId xmlns:a16="http://schemas.microsoft.com/office/drawing/2014/main" id="{2540DF91-FEE5-0A56-8247-09A24C7F204B}"/>
              </a:ext>
            </a:extLst>
          </p:cNvPr>
          <p:cNvSpPr>
            <a:spLocks noGrp="1"/>
          </p:cNvSpPr>
          <p:nvPr>
            <p:ph type="dt" sz="half" idx="10"/>
          </p:nvPr>
        </p:nvSpPr>
        <p:spPr>
          <a:xfrm>
            <a:off x="9105900" y="431457"/>
            <a:ext cx="2665971" cy="419100"/>
          </a:xfrm>
        </p:spPr>
        <p:txBody>
          <a:bodyPr>
            <a:noAutofit/>
          </a:bodyPr>
          <a:lstStyle/>
          <a:p>
            <a:r>
              <a:rPr lang="en-US"/>
              <a:t>MONTH 20XX</a:t>
            </a:r>
          </a:p>
        </p:txBody>
      </p:sp>
      <p:sp>
        <p:nvSpPr>
          <p:cNvPr id="18" name="00 Footer">
            <a:extLst>
              <a:ext uri="{FF2B5EF4-FFF2-40B4-BE49-F238E27FC236}">
                <a16:creationId xmlns:a16="http://schemas.microsoft.com/office/drawing/2014/main" id="{075ADD5D-629D-16E8-5901-6FBB9537E31C}"/>
              </a:ext>
            </a:extLst>
          </p:cNvPr>
          <p:cNvSpPr>
            <a:spLocks noGrp="1"/>
          </p:cNvSpPr>
          <p:nvPr>
            <p:ph type="ftr" sz="quarter" idx="11"/>
          </p:nvPr>
        </p:nvSpPr>
        <p:spPr>
          <a:xfrm>
            <a:off x="3314700" y="6019800"/>
            <a:ext cx="5562600" cy="418254"/>
          </a:xfrm>
        </p:spPr>
        <p:txBody>
          <a:bodyPr/>
          <a:lstStyle>
            <a:lvl1pPr>
              <a:defRPr b="0" i="0">
                <a:latin typeface="Futura Next Book" panose="020B0502020204020303" pitchFamily="34" charset="77"/>
              </a:defRPr>
            </a:lvl1pPr>
          </a:lstStyle>
          <a:p>
            <a:endParaRPr lang="en-US"/>
          </a:p>
        </p:txBody>
      </p:sp>
      <p:pic>
        <p:nvPicPr>
          <p:cNvPr id="19" name="00 PS Logo">
            <a:extLst>
              <a:ext uri="{FF2B5EF4-FFF2-40B4-BE49-F238E27FC236}">
                <a16:creationId xmlns:a16="http://schemas.microsoft.com/office/drawing/2014/main" id="{05CA3E50-376D-089D-C043-4C8B936291C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740845576"/>
      </p:ext>
    </p:extLst>
  </p:cSld>
  <p:clrMapOvr>
    <a:overrideClrMapping bg1="dk1" tx1="lt1" bg2="dk2" tx2="lt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mpact Image 2 - Light">
    <p:bg>
      <p:bgRef idx="1001">
        <a:schemeClr val="bg2"/>
      </p:bgRef>
    </p:bg>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ADC0CF9A-8694-23C2-141D-C10C3BC3066C}"/>
              </a:ext>
              <a:ext uri="{C183D7F6-B498-43B3-948B-1728B52AA6E4}">
                <adec:decorative xmlns:adec="http://schemas.microsoft.com/office/drawing/2017/decorative" val="1"/>
              </a:ext>
            </a:extLst>
          </p:cNvPr>
          <p:cNvSpPr>
            <a:spLocks noGrp="1"/>
          </p:cNvSpPr>
          <p:nvPr>
            <p:ph type="pic" sz="quarter" idx="116"/>
          </p:nvPr>
        </p:nvSpPr>
        <p:spPr>
          <a:xfrm>
            <a:off x="0" y="0"/>
            <a:ext cx="12192000" cy="6858000"/>
          </a:xfrm>
          <a:prstGeom prst="round2DiagRect">
            <a:avLst>
              <a:gd name="adj1" fmla="val 0"/>
              <a:gd name="adj2" fmla="val 0"/>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16" name="1 Eyebrow">
            <a:extLst>
              <a:ext uri="{FF2B5EF4-FFF2-40B4-BE49-F238E27FC236}">
                <a16:creationId xmlns:a16="http://schemas.microsoft.com/office/drawing/2014/main" id="{428BF259-5D25-5B91-2524-2B116CA83CE1}"/>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429612" y="838200"/>
            <a:ext cx="11350568" cy="5175421"/>
          </a:xfrm>
        </p:spPr>
        <p:txBody>
          <a:bodyPr anchor="ctr">
            <a:noAutofit/>
          </a:bodyPr>
          <a:lstStyle>
            <a:lvl1pPr marL="0" marR="0" indent="0" algn="ctr" defTabSz="457200" rtl="0" eaLnBrk="1" fontAlgn="auto" latinLnBrk="0" hangingPunct="1">
              <a:lnSpc>
                <a:spcPct val="100000"/>
              </a:lnSpc>
              <a:spcBef>
                <a:spcPct val="0"/>
              </a:spcBef>
              <a:spcAft>
                <a:spcPts val="600"/>
              </a:spcAft>
              <a:buClrTx/>
              <a:buSzTx/>
              <a:buFontTx/>
              <a:buNone/>
              <a:tabLst/>
              <a:defRPr sz="5400"/>
            </a:lvl1pPr>
          </a:lstStyle>
          <a:p>
            <a:r>
              <a:rPr lang="en-US"/>
              <a:t>A short impactful call out</a:t>
            </a:r>
          </a:p>
        </p:txBody>
      </p:sp>
      <p:sp>
        <p:nvSpPr>
          <p:cNvPr id="17" name="00 Date">
            <a:extLst>
              <a:ext uri="{FF2B5EF4-FFF2-40B4-BE49-F238E27FC236}">
                <a16:creationId xmlns:a16="http://schemas.microsoft.com/office/drawing/2014/main" id="{2540DF91-FEE5-0A56-8247-09A24C7F204B}"/>
              </a:ext>
            </a:extLst>
          </p:cNvPr>
          <p:cNvSpPr>
            <a:spLocks noGrp="1"/>
          </p:cNvSpPr>
          <p:nvPr>
            <p:ph type="dt" sz="half" idx="10"/>
          </p:nvPr>
        </p:nvSpPr>
        <p:spPr>
          <a:xfrm>
            <a:off x="9105900" y="431457"/>
            <a:ext cx="2665971" cy="419100"/>
          </a:xfrm>
        </p:spPr>
        <p:txBody>
          <a:bodyPr>
            <a:noAutofit/>
          </a:bodyPr>
          <a:lstStyle/>
          <a:p>
            <a:r>
              <a:rPr lang="en-US"/>
              <a:t>MONTH 20XX</a:t>
            </a:r>
          </a:p>
        </p:txBody>
      </p:sp>
      <p:sp>
        <p:nvSpPr>
          <p:cNvPr id="18" name="00 Footer">
            <a:extLst>
              <a:ext uri="{FF2B5EF4-FFF2-40B4-BE49-F238E27FC236}">
                <a16:creationId xmlns:a16="http://schemas.microsoft.com/office/drawing/2014/main" id="{075ADD5D-629D-16E8-5901-6FBB9537E31C}"/>
              </a:ext>
            </a:extLst>
          </p:cNvPr>
          <p:cNvSpPr>
            <a:spLocks noGrp="1"/>
          </p:cNvSpPr>
          <p:nvPr>
            <p:ph type="ftr" sz="quarter" idx="11"/>
          </p:nvPr>
        </p:nvSpPr>
        <p:spPr>
          <a:xfrm>
            <a:off x="3314700" y="6019800"/>
            <a:ext cx="5562600" cy="418254"/>
          </a:xfrm>
        </p:spPr>
        <p:txBody>
          <a:bodyPr/>
          <a:lstStyle>
            <a:lvl1pPr>
              <a:defRPr b="0" i="0">
                <a:latin typeface="Futura Next Book" panose="020B0502020204020303" pitchFamily="34" charset="77"/>
              </a:defRPr>
            </a:lvl1pPr>
          </a:lstStyle>
          <a:p>
            <a:endParaRPr lang="en-US"/>
          </a:p>
        </p:txBody>
      </p:sp>
      <p:pic>
        <p:nvPicPr>
          <p:cNvPr id="19" name="00 PS Logo">
            <a:extLst>
              <a:ext uri="{FF2B5EF4-FFF2-40B4-BE49-F238E27FC236}">
                <a16:creationId xmlns:a16="http://schemas.microsoft.com/office/drawing/2014/main" id="{05CA3E50-376D-089D-C043-4C8B936291C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241715761"/>
      </p:ext>
    </p:extLst>
  </p:cSld>
  <p:clrMapOvr>
    <a:overrideClrMapping bg1="lt1" tx1="dk1" bg2="lt2" tx2="dk2" accent1="accent1" accent2="accent2" accent3="accent3" accent4="accent4" accent5="accent5" accent6="accent6" hlink="hlink" folHlink="folHlink"/>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1 - Light">
    <p:bg>
      <p:bgRef idx="1001">
        <a:schemeClr val="bg2"/>
      </p:bgRef>
    </p:bg>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F9C58FAB-CDE8-FD8E-B3A3-D21A5DB734CF}"/>
              </a:ext>
              <a:ext uri="{C183D7F6-B498-43B3-948B-1728B52AA6E4}">
                <adec:decorative xmlns:adec="http://schemas.microsoft.com/office/drawing/2017/decorative" val="1"/>
              </a:ext>
            </a:extLst>
          </p:cNvPr>
          <p:cNvSpPr>
            <a:spLocks noGrp="1"/>
          </p:cNvSpPr>
          <p:nvPr>
            <p:ph type="pic" sz="quarter" idx="116"/>
          </p:nvPr>
        </p:nvSpPr>
        <p:spPr>
          <a:xfrm>
            <a:off x="1371600" y="1266986"/>
            <a:ext cx="9448800" cy="4324028"/>
          </a:xfrm>
          <a:prstGeom prst="round2DiagRect">
            <a:avLst>
              <a:gd name="adj1" fmla="val 0"/>
              <a:gd name="adj2" fmla="val 7814"/>
            </a:avLst>
          </a:prstGeom>
          <a:solidFill>
            <a:schemeClr val="bg1">
              <a:lumMod val="85000"/>
            </a:schemeClr>
          </a:solidFill>
          <a:ln>
            <a:noFill/>
          </a:ln>
        </p:spPr>
        <p:txBody>
          <a:bodyPr/>
          <a:lstStyle>
            <a:lvl1pPr>
              <a:defRPr b="1" i="0">
                <a:latin typeface="Futura Next DemiBold" panose="020B0602020204020303" pitchFamily="34" charset="77"/>
              </a:defRPr>
            </a:lvl1pPr>
          </a:lstStyle>
          <a:p>
            <a:endParaRPr lang="en-US"/>
          </a:p>
        </p:txBody>
      </p:sp>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419101"/>
            <a:ext cx="8447690" cy="1307969"/>
          </a:xfrm>
          <a:prstGeom prst="rect">
            <a:avLst/>
          </a:prstGeom>
        </p:spPr>
        <p:txBody>
          <a:bodyPr tIns="0" anchor="t">
            <a:noAutofit/>
          </a:bodyPr>
          <a:lstStyle>
            <a:lvl1pPr marL="0" indent="0">
              <a:spcBef>
                <a:spcPts val="500"/>
              </a:spcBef>
              <a:buFont typeface="Arial" panose="020B0604020202020204" pitchFamily="34" charset="0"/>
              <a:buNone/>
              <a:defRPr sz="10000"/>
            </a:lvl1pPr>
          </a:lstStyle>
          <a:p>
            <a:pPr lvl="0"/>
            <a:r>
              <a:rPr lang="en-US"/>
              <a:t>Section title</a:t>
            </a:r>
          </a:p>
        </p:txBody>
      </p:sp>
      <p:sp>
        <p:nvSpPr>
          <p:cNvPr id="19" name="Text Placeholder 18">
            <a:extLst>
              <a:ext uri="{FF2B5EF4-FFF2-40B4-BE49-F238E27FC236}">
                <a16:creationId xmlns:a16="http://schemas.microsoft.com/office/drawing/2014/main" id="{9EFAB551-5E6F-3593-33D7-A6B872BB91A0}"/>
              </a:ext>
            </a:extLst>
          </p:cNvPr>
          <p:cNvSpPr>
            <a:spLocks noGrp="1"/>
          </p:cNvSpPr>
          <p:nvPr>
            <p:ph type="body" sz="quarter" idx="117" hasCustomPrompt="1"/>
          </p:nvPr>
        </p:nvSpPr>
        <p:spPr>
          <a:xfrm>
            <a:off x="3333148" y="4979528"/>
            <a:ext cx="8447689" cy="1222971"/>
          </a:xfrm>
        </p:spPr>
        <p:txBody>
          <a:bodyPr>
            <a:noAutofit/>
          </a:bodyPr>
          <a:lstStyle>
            <a:lvl1pPr marL="0" indent="0" algn="r">
              <a:buNone/>
              <a:defRPr sz="10000" b="1" i="0">
                <a:latin typeface="Futura Next DemiBold" panose="020B0602020204020303" pitchFamily="34" charset="77"/>
              </a:defRPr>
            </a:lvl1pPr>
          </a:lstStyle>
          <a:p>
            <a:pPr lvl="0"/>
            <a:r>
              <a:rPr lang="en-US"/>
              <a:t>in two lines</a:t>
            </a:r>
          </a:p>
        </p:txBody>
      </p:sp>
      <p:sp>
        <p:nvSpPr>
          <p:cNvPr id="3" name="Date Placeholder 2">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a:lvl1pPr>
          </a:lstStyle>
          <a:p>
            <a:r>
              <a:rPr lang="en-US"/>
              <a:t>MONTH 20XX</a:t>
            </a:r>
          </a:p>
        </p:txBody>
      </p:sp>
      <p:pic>
        <p:nvPicPr>
          <p:cNvPr id="4" name="00 PS Logo">
            <a:extLst>
              <a:ext uri="{FF2B5EF4-FFF2-40B4-BE49-F238E27FC236}">
                <a16:creationId xmlns:a16="http://schemas.microsoft.com/office/drawing/2014/main" id="{44EFA7C7-AF47-C187-2071-DE7E3B7B466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0414020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2 - Dark + Client Logo">
    <p:bg>
      <p:bgPr>
        <a:solidFill>
          <a:schemeClr val="tx1"/>
        </a:solidFill>
        <a:effectLst/>
      </p:bgPr>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F9C58FAB-CDE8-FD8E-B3A3-D21A5DB734CF}"/>
              </a:ext>
              <a:ext uri="{C183D7F6-B498-43B3-948B-1728B52AA6E4}">
                <adec:decorative xmlns:adec="http://schemas.microsoft.com/office/drawing/2017/decorative" val="1"/>
              </a:ext>
            </a:extLst>
          </p:cNvPr>
          <p:cNvSpPr>
            <a:spLocks noGrp="1"/>
          </p:cNvSpPr>
          <p:nvPr>
            <p:ph type="pic" sz="quarter" idx="116"/>
          </p:nvPr>
        </p:nvSpPr>
        <p:spPr>
          <a:xfrm>
            <a:off x="6388924" y="1365662"/>
            <a:ext cx="5391913" cy="4381995"/>
          </a:xfrm>
          <a:prstGeom prst="round2DiagRect">
            <a:avLst>
              <a:gd name="adj1" fmla="val 0"/>
              <a:gd name="adj2" fmla="val 7814"/>
            </a:avLst>
          </a:prstGeom>
          <a:solidFill>
            <a:schemeClr val="bg1">
              <a:lumMod val="50000"/>
            </a:schemeClr>
          </a:solidFill>
          <a:ln>
            <a:noFill/>
          </a:ln>
        </p:spPr>
        <p:txBody>
          <a:bodyPr/>
          <a:lstStyle>
            <a:lvl1pPr>
              <a:defRPr b="1" i="0">
                <a:latin typeface="Futura Next DemiBold" panose="020B0602020204020303" pitchFamily="34" charset="77"/>
              </a:defRPr>
            </a:lvl1pPr>
          </a:lstStyle>
          <a:p>
            <a:endParaRPr lang="en-US"/>
          </a:p>
        </p:txBody>
      </p:sp>
      <p:pic>
        <p:nvPicPr>
          <p:cNvPr id="8" name="Logo">
            <a:extLst>
              <a:ext uri="{FF2B5EF4-FFF2-40B4-BE49-F238E27FC236}">
                <a16:creationId xmlns:a16="http://schemas.microsoft.com/office/drawing/2014/main" id="{A83FC0CB-1FD1-BF8C-5F65-E3088270AA64}"/>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29610" y="6045014"/>
            <a:ext cx="774993" cy="420624"/>
          </a:xfrm>
          <a:prstGeom prst="rect">
            <a:avLst/>
          </a:prstGeom>
        </p:spPr>
      </p:pic>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867956"/>
            <a:ext cx="8447690" cy="1243360"/>
          </a:xfrm>
          <a:prstGeom prst="rect">
            <a:avLst/>
          </a:prstGeom>
        </p:spPr>
        <p:txBody>
          <a:bodyPr tIns="0" anchor="t">
            <a:noAutofit/>
          </a:bodyPr>
          <a:lstStyle>
            <a:lvl1pPr marL="0" indent="0">
              <a:spcBef>
                <a:spcPts val="500"/>
              </a:spcBef>
              <a:buFont typeface="Arial" panose="020B0604020202020204" pitchFamily="34" charset="0"/>
              <a:buNone/>
              <a:defRPr sz="9600">
                <a:solidFill>
                  <a:schemeClr val="bg1"/>
                </a:solidFill>
              </a:defRPr>
            </a:lvl1pPr>
          </a:lstStyle>
          <a:p>
            <a:pPr lvl="0"/>
            <a:r>
              <a:rPr lang="en-US"/>
              <a:t>Short title</a:t>
            </a:r>
          </a:p>
        </p:txBody>
      </p:sp>
      <p:sp>
        <p:nvSpPr>
          <p:cNvPr id="12" name="Title 2">
            <a:extLst>
              <a:ext uri="{FF2B5EF4-FFF2-40B4-BE49-F238E27FC236}">
                <a16:creationId xmlns:a16="http://schemas.microsoft.com/office/drawing/2014/main" id="{C63895DD-C062-FC63-8150-96B725FBE880}"/>
              </a:ext>
            </a:extLst>
          </p:cNvPr>
          <p:cNvSpPr>
            <a:spLocks noGrp="1"/>
          </p:cNvSpPr>
          <p:nvPr>
            <p:ph type="body" sz="quarter" idx="117" hasCustomPrompt="1"/>
          </p:nvPr>
        </p:nvSpPr>
        <p:spPr>
          <a:xfrm>
            <a:off x="4305301" y="4909078"/>
            <a:ext cx="7475536" cy="1176864"/>
          </a:xfrm>
        </p:spPr>
        <p:txBody>
          <a:bodyPr>
            <a:noAutofit/>
          </a:bodyPr>
          <a:lstStyle>
            <a:lvl1pPr marL="0" indent="0" algn="r">
              <a:buNone/>
              <a:defRPr sz="9600" b="1" i="0">
                <a:solidFill>
                  <a:schemeClr val="bg1"/>
                </a:solidFill>
                <a:latin typeface="Futura Next DemiBold" panose="020B0602020204020303" pitchFamily="34" charset="77"/>
              </a:defRPr>
            </a:lvl1pPr>
          </a:lstStyle>
          <a:p>
            <a:pPr lvl="0"/>
            <a:r>
              <a:rPr lang="en-US"/>
              <a:t>in two lines</a:t>
            </a:r>
          </a:p>
        </p:txBody>
      </p:sp>
      <p:sp>
        <p:nvSpPr>
          <p:cNvPr id="11" name="Subhead">
            <a:extLst>
              <a:ext uri="{FF2B5EF4-FFF2-40B4-BE49-F238E27FC236}">
                <a16:creationId xmlns:a16="http://schemas.microsoft.com/office/drawing/2014/main" id="{21732875-5E19-A665-B309-241348A22B5C}"/>
              </a:ext>
            </a:extLst>
          </p:cNvPr>
          <p:cNvSpPr>
            <a:spLocks noGrp="1"/>
          </p:cNvSpPr>
          <p:nvPr>
            <p:ph type="body" sz="half" idx="112" hasCustomPrompt="1"/>
          </p:nvPr>
        </p:nvSpPr>
        <p:spPr>
          <a:xfrm>
            <a:off x="429610" y="2462347"/>
            <a:ext cx="45995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solidFill>
                  <a:schemeClr val="bg1"/>
                </a:solidFill>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subhead text</a:t>
            </a:r>
          </a:p>
        </p:txBody>
      </p:sp>
      <p:sp>
        <p:nvSpPr>
          <p:cNvPr id="3" name="Date">
            <a:extLst>
              <a:ext uri="{FF2B5EF4-FFF2-40B4-BE49-F238E27FC236}">
                <a16:creationId xmlns:a16="http://schemas.microsoft.com/office/drawing/2014/main" id="{11E75B49-832C-FA50-96FE-614A1105B969}"/>
              </a:ext>
            </a:extLst>
          </p:cNvPr>
          <p:cNvSpPr>
            <a:spLocks noGrp="1"/>
          </p:cNvSpPr>
          <p:nvPr>
            <p:ph type="dt" sz="half" idx="113"/>
          </p:nvPr>
        </p:nvSpPr>
        <p:spPr>
          <a:xfrm>
            <a:off x="423695" y="3126669"/>
            <a:ext cx="2665971" cy="297379"/>
          </a:xfrm>
          <a:prstGeom prst="rect">
            <a:avLst/>
          </a:prstGeom>
        </p:spPr>
        <p:txBody>
          <a:bodyPr>
            <a:noAutofit/>
          </a:bodyPr>
          <a:lstStyle>
            <a:lvl1pPr algn="l">
              <a:defRPr sz="1000">
                <a:solidFill>
                  <a:schemeClr val="bg1"/>
                </a:solidFill>
              </a:defRPr>
            </a:lvl1pPr>
          </a:lstStyle>
          <a:p>
            <a:r>
              <a:rPr lang="en-US"/>
              <a:t>MONTH 20XX</a:t>
            </a:r>
          </a:p>
        </p:txBody>
      </p:sp>
      <p:sp>
        <p:nvSpPr>
          <p:cNvPr id="2" name="Client logo">
            <a:extLst>
              <a:ext uri="{FF2B5EF4-FFF2-40B4-BE49-F238E27FC236}">
                <a16:creationId xmlns:a16="http://schemas.microsoft.com/office/drawing/2014/main" id="{CA948696-6622-0972-D7DA-AF173BA3E453}"/>
              </a:ext>
            </a:extLst>
          </p:cNvPr>
          <p:cNvSpPr>
            <a:spLocks noGrp="1"/>
          </p:cNvSpPr>
          <p:nvPr>
            <p:ph type="pic" sz="quarter" idx="119"/>
          </p:nvPr>
        </p:nvSpPr>
        <p:spPr>
          <a:xfrm>
            <a:off x="1515145" y="5975496"/>
            <a:ext cx="958697" cy="492308"/>
          </a:xfrm>
          <a:prstGeom prst="rect">
            <a:avLst/>
          </a:prstGeom>
          <a:noFill/>
          <a:ln>
            <a:noFill/>
          </a:ln>
        </p:spPr>
        <p:txBody>
          <a:bodyPr wrap="square">
            <a:noAutofit/>
          </a:bodyPr>
          <a:lstStyle>
            <a:lvl1pPr>
              <a:defRPr sz="1200" b="0" i="0">
                <a:solidFill>
                  <a:schemeClr val="bg1"/>
                </a:solidFill>
                <a:latin typeface="Futura Next Book" panose="020B0502020204020303" pitchFamily="34" charset="77"/>
              </a:defRPr>
            </a:lvl1pPr>
          </a:lstStyle>
          <a:p>
            <a:endParaRPr lang="en-US"/>
          </a:p>
        </p:txBody>
      </p:sp>
    </p:spTree>
    <p:extLst>
      <p:ext uri="{BB962C8B-B14F-4D97-AF65-F5344CB8AC3E}">
        <p14:creationId xmlns:p14="http://schemas.microsoft.com/office/powerpoint/2010/main" val="286470382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2 - Abstract Image Light">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61038F-86A3-F170-EF0C-50C394954644}"/>
              </a:ext>
            </a:extLst>
          </p:cNvPr>
          <p:cNvPicPr>
            <a:picLocks noChangeAspect="1"/>
          </p:cNvPicPr>
          <p:nvPr userDrawn="1"/>
        </p:nvPicPr>
        <p:blipFill>
          <a:blip r:embed="rId2"/>
          <a:stretch>
            <a:fillRect/>
          </a:stretch>
        </p:blipFill>
        <p:spPr>
          <a:xfrm>
            <a:off x="1371599" y="1266986"/>
            <a:ext cx="9461991" cy="4324028"/>
          </a:xfrm>
          <a:prstGeom prst="rect">
            <a:avLst/>
          </a:prstGeom>
        </p:spPr>
      </p:pic>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419101"/>
            <a:ext cx="8447690" cy="1307969"/>
          </a:xfrm>
          <a:prstGeom prst="rect">
            <a:avLst/>
          </a:prstGeom>
        </p:spPr>
        <p:txBody>
          <a:bodyPr tIns="0" anchor="t">
            <a:noAutofit/>
          </a:bodyPr>
          <a:lstStyle>
            <a:lvl1pPr marL="0" indent="0">
              <a:spcBef>
                <a:spcPts val="500"/>
              </a:spcBef>
              <a:buFont typeface="Arial" panose="020B0604020202020204" pitchFamily="34" charset="0"/>
              <a:buNone/>
              <a:defRPr sz="10000"/>
            </a:lvl1pPr>
          </a:lstStyle>
          <a:p>
            <a:pPr lvl="0"/>
            <a:r>
              <a:rPr lang="en-US"/>
              <a:t>01</a:t>
            </a:r>
          </a:p>
        </p:txBody>
      </p:sp>
      <p:sp>
        <p:nvSpPr>
          <p:cNvPr id="19" name="Text Placeholder 18">
            <a:extLst>
              <a:ext uri="{FF2B5EF4-FFF2-40B4-BE49-F238E27FC236}">
                <a16:creationId xmlns:a16="http://schemas.microsoft.com/office/drawing/2014/main" id="{9EFAB551-5E6F-3593-33D7-A6B872BB91A0}"/>
              </a:ext>
            </a:extLst>
          </p:cNvPr>
          <p:cNvSpPr>
            <a:spLocks noGrp="1"/>
          </p:cNvSpPr>
          <p:nvPr>
            <p:ph type="body" sz="quarter" idx="117" hasCustomPrompt="1"/>
          </p:nvPr>
        </p:nvSpPr>
        <p:spPr>
          <a:xfrm>
            <a:off x="3333148" y="4979528"/>
            <a:ext cx="8447689" cy="1459372"/>
          </a:xfrm>
        </p:spPr>
        <p:txBody>
          <a:bodyPr>
            <a:noAutofit/>
          </a:bodyPr>
          <a:lstStyle>
            <a:lvl1pPr marL="0" indent="0" algn="r">
              <a:buNone/>
              <a:defRPr sz="10000" b="1" i="0">
                <a:latin typeface="Futura Next DemiBold" panose="020B0602020204020303" pitchFamily="34" charset="77"/>
              </a:defRPr>
            </a:lvl1pPr>
          </a:lstStyle>
          <a:p>
            <a:pPr lvl="0"/>
            <a:r>
              <a:rPr lang="en-US"/>
              <a:t>Section title</a:t>
            </a:r>
          </a:p>
        </p:txBody>
      </p:sp>
      <p:sp>
        <p:nvSpPr>
          <p:cNvPr id="3" name="Date Placeholder 2">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a:lvl1pPr>
          </a:lstStyle>
          <a:p>
            <a:r>
              <a:rPr lang="en-US"/>
              <a:t>MONTH 20XX</a:t>
            </a:r>
          </a:p>
        </p:txBody>
      </p:sp>
      <p:pic>
        <p:nvPicPr>
          <p:cNvPr id="4" name="00 PS Logo">
            <a:extLst>
              <a:ext uri="{FF2B5EF4-FFF2-40B4-BE49-F238E27FC236}">
                <a16:creationId xmlns:a16="http://schemas.microsoft.com/office/drawing/2014/main" id="{44EFA7C7-AF47-C187-2071-DE7E3B7B466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479218500"/>
      </p:ext>
    </p:extLst>
  </p:cSld>
  <p:clrMapOvr>
    <a:overrideClrMapping bg1="lt1" tx1="dk1" bg2="lt2" tx2="dk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2 - Light">
    <p:bg>
      <p:bgRef idx="1001">
        <a:schemeClr val="bg2"/>
      </p:bgRef>
    </p:bg>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F9C58FAB-CDE8-FD8E-B3A3-D21A5DB734CF}"/>
              </a:ext>
              <a:ext uri="{C183D7F6-B498-43B3-948B-1728B52AA6E4}">
                <adec:decorative xmlns:adec="http://schemas.microsoft.com/office/drawing/2017/decorative" val="1"/>
              </a:ext>
            </a:extLst>
          </p:cNvPr>
          <p:cNvSpPr>
            <a:spLocks noGrp="1"/>
          </p:cNvSpPr>
          <p:nvPr>
            <p:ph type="pic" sz="quarter" idx="116"/>
          </p:nvPr>
        </p:nvSpPr>
        <p:spPr>
          <a:xfrm>
            <a:off x="1371600" y="1266986"/>
            <a:ext cx="9448800" cy="4324028"/>
          </a:xfrm>
          <a:prstGeom prst="round2DiagRect">
            <a:avLst>
              <a:gd name="adj1" fmla="val 0"/>
              <a:gd name="adj2" fmla="val 7814"/>
            </a:avLst>
          </a:prstGeom>
          <a:solidFill>
            <a:schemeClr val="bg1">
              <a:lumMod val="85000"/>
            </a:schemeClr>
          </a:solidFill>
          <a:ln>
            <a:noFill/>
          </a:ln>
        </p:spPr>
        <p:txBody>
          <a:bodyPr/>
          <a:lstStyle>
            <a:lvl1pPr>
              <a:defRPr b="1" i="0">
                <a:latin typeface="Futura Next DemiBold" panose="020B0602020204020303" pitchFamily="34" charset="77"/>
              </a:defRPr>
            </a:lvl1pPr>
          </a:lstStyle>
          <a:p>
            <a:endParaRPr lang="en-US"/>
          </a:p>
        </p:txBody>
      </p:sp>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419101"/>
            <a:ext cx="8447690" cy="1307969"/>
          </a:xfrm>
          <a:prstGeom prst="rect">
            <a:avLst/>
          </a:prstGeom>
        </p:spPr>
        <p:txBody>
          <a:bodyPr tIns="0" anchor="t">
            <a:noAutofit/>
          </a:bodyPr>
          <a:lstStyle>
            <a:lvl1pPr marL="0" indent="0">
              <a:spcBef>
                <a:spcPts val="500"/>
              </a:spcBef>
              <a:buFont typeface="Arial" panose="020B0604020202020204" pitchFamily="34" charset="0"/>
              <a:buNone/>
              <a:defRPr sz="10000"/>
            </a:lvl1pPr>
          </a:lstStyle>
          <a:p>
            <a:pPr lvl="0"/>
            <a:r>
              <a:rPr lang="en-US"/>
              <a:t>01</a:t>
            </a:r>
          </a:p>
        </p:txBody>
      </p:sp>
      <p:sp>
        <p:nvSpPr>
          <p:cNvPr id="19" name="Text Placeholder 18">
            <a:extLst>
              <a:ext uri="{FF2B5EF4-FFF2-40B4-BE49-F238E27FC236}">
                <a16:creationId xmlns:a16="http://schemas.microsoft.com/office/drawing/2014/main" id="{9EFAB551-5E6F-3593-33D7-A6B872BB91A0}"/>
              </a:ext>
            </a:extLst>
          </p:cNvPr>
          <p:cNvSpPr>
            <a:spLocks noGrp="1"/>
          </p:cNvSpPr>
          <p:nvPr>
            <p:ph type="body" sz="quarter" idx="117" hasCustomPrompt="1"/>
          </p:nvPr>
        </p:nvSpPr>
        <p:spPr>
          <a:xfrm>
            <a:off x="3333148" y="4979528"/>
            <a:ext cx="8447689" cy="1459372"/>
          </a:xfrm>
        </p:spPr>
        <p:txBody>
          <a:bodyPr>
            <a:noAutofit/>
          </a:bodyPr>
          <a:lstStyle>
            <a:lvl1pPr marL="0" indent="0" algn="r">
              <a:buNone/>
              <a:defRPr sz="10000" b="1" i="0">
                <a:latin typeface="Futura Next DemiBold" panose="020B0602020204020303" pitchFamily="34" charset="77"/>
              </a:defRPr>
            </a:lvl1pPr>
          </a:lstStyle>
          <a:p>
            <a:pPr lvl="0"/>
            <a:r>
              <a:rPr lang="en-US"/>
              <a:t>Section title</a:t>
            </a:r>
          </a:p>
        </p:txBody>
      </p:sp>
      <p:sp>
        <p:nvSpPr>
          <p:cNvPr id="3" name="Date Placeholder 2">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a:lvl1pPr>
          </a:lstStyle>
          <a:p>
            <a:r>
              <a:rPr lang="en-US"/>
              <a:t>MONTH 20XX</a:t>
            </a:r>
          </a:p>
        </p:txBody>
      </p:sp>
      <p:pic>
        <p:nvPicPr>
          <p:cNvPr id="4" name="00 PS Logo">
            <a:extLst>
              <a:ext uri="{FF2B5EF4-FFF2-40B4-BE49-F238E27FC236}">
                <a16:creationId xmlns:a16="http://schemas.microsoft.com/office/drawing/2014/main" id="{44EFA7C7-AF47-C187-2071-DE7E3B7B466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674981537"/>
      </p:ext>
    </p:extLst>
  </p:cSld>
  <p:clrMapOvr>
    <a:overrideClrMapping bg1="lt1" tx1="dk1" bg2="lt2" tx2="dk2" accent1="accent1" accent2="accent2" accent3="accent3" accent4="accent4" accent5="accent5" accent6="accent6" hlink="hlink" folHlink="folHlink"/>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3 - Light">
    <p:bg>
      <p:bgRef idx="1001">
        <a:schemeClr val="bg2"/>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5" name="Picture Placeholder 9">
            <a:extLst>
              <a:ext uri="{FF2B5EF4-FFF2-40B4-BE49-F238E27FC236}">
                <a16:creationId xmlns:a16="http://schemas.microsoft.com/office/drawing/2014/main" id="{CFBAF27B-2313-1B94-7F6E-0352FA1C7190}"/>
              </a:ext>
              <a:ext uri="{C183D7F6-B498-43B3-948B-1728B52AA6E4}">
                <adec:decorative xmlns:adec="http://schemas.microsoft.com/office/drawing/2017/decorative" val="1"/>
              </a:ext>
            </a:extLst>
          </p:cNvPr>
          <p:cNvSpPr>
            <a:spLocks noGrp="1"/>
          </p:cNvSpPr>
          <p:nvPr>
            <p:ph type="pic" sz="quarter" idx="116"/>
          </p:nvPr>
        </p:nvSpPr>
        <p:spPr>
          <a:xfrm>
            <a:off x="429609" y="850558"/>
            <a:ext cx="11342261" cy="5169242"/>
          </a:xfrm>
          <a:prstGeom prst="round2DiagRect">
            <a:avLst>
              <a:gd name="adj1" fmla="val 0"/>
              <a:gd name="adj2" fmla="val 7814"/>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CF20253A-E2A1-9331-CEF3-52D9283C1759}"/>
              </a:ext>
            </a:extLst>
          </p:cNvPr>
          <p:cNvSpPr>
            <a:spLocks noGrp="1"/>
          </p:cNvSpPr>
          <p:nvPr>
            <p:ph type="title" hasCustomPrompt="1"/>
          </p:nvPr>
        </p:nvSpPr>
        <p:spPr>
          <a:xfrm>
            <a:off x="2362200" y="2736850"/>
            <a:ext cx="7467600" cy="1231900"/>
          </a:xfrm>
        </p:spPr>
        <p:txBody>
          <a:bodyPr anchor="ctr">
            <a:noAutofit/>
          </a:bodyPr>
          <a:lstStyle>
            <a:lvl1pPr marL="0" marR="0" indent="0" algn="ctr" defTabSz="457200" rtl="0" eaLnBrk="1" fontAlgn="auto" latinLnBrk="0" hangingPunct="1">
              <a:lnSpc>
                <a:spcPct val="100000"/>
              </a:lnSpc>
              <a:spcBef>
                <a:spcPct val="0"/>
              </a:spcBef>
              <a:spcAft>
                <a:spcPts val="600"/>
              </a:spcAft>
              <a:buClrTx/>
              <a:buSzTx/>
              <a:buFontTx/>
              <a:buNone/>
              <a:tabLst/>
              <a:defRPr sz="6000"/>
            </a:lvl1pPr>
          </a:lstStyle>
          <a:p>
            <a:r>
              <a:rPr lang="en-US"/>
              <a:t>Section title</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424879890"/>
      </p:ext>
    </p:extLst>
  </p:cSld>
  <p:clrMapOvr>
    <a:overrideClrMapping bg1="lt1" tx1="dk1" bg2="lt2" tx2="dk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4 - Abstract Image">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7479417-D1EE-8A2C-10B3-49622AB3B142}"/>
              </a:ext>
            </a:extLst>
          </p:cNvPr>
          <p:cNvPicPr>
            <a:picLocks noChangeAspect="1"/>
          </p:cNvPicPr>
          <p:nvPr userDrawn="1"/>
        </p:nvPicPr>
        <p:blipFill>
          <a:blip r:embed="rId2"/>
          <a:stretch>
            <a:fillRect/>
          </a:stretch>
        </p:blipFill>
        <p:spPr>
          <a:xfrm>
            <a:off x="2133598" y="837857"/>
            <a:ext cx="9639302" cy="4089400"/>
          </a:xfrm>
          <a:prstGeom prst="rect">
            <a:avLst/>
          </a:prstGeom>
        </p:spPr>
      </p:pic>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10" name="Section">
            <a:extLst>
              <a:ext uri="{FF2B5EF4-FFF2-40B4-BE49-F238E27FC236}">
                <a16:creationId xmlns:a16="http://schemas.microsoft.com/office/drawing/2014/main" id="{01C89A1D-20F6-B284-268F-79603063765C}"/>
              </a:ext>
            </a:extLst>
          </p:cNvPr>
          <p:cNvSpPr>
            <a:spLocks noGrp="1"/>
          </p:cNvSpPr>
          <p:nvPr>
            <p:ph type="body" sz="half" idx="118" hasCustomPrompt="1"/>
          </p:nvPr>
        </p:nvSpPr>
        <p:spPr>
          <a:xfrm>
            <a:off x="429610" y="837857"/>
            <a:ext cx="941990" cy="68614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4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01</a:t>
            </a:r>
          </a:p>
        </p:txBody>
      </p:sp>
      <p:sp>
        <p:nvSpPr>
          <p:cNvPr id="2" name="2 Headline">
            <a:extLst>
              <a:ext uri="{FF2B5EF4-FFF2-40B4-BE49-F238E27FC236}">
                <a16:creationId xmlns:a16="http://schemas.microsoft.com/office/drawing/2014/main" id="{CF20253A-E2A1-9331-CEF3-52D9283C1759}"/>
              </a:ext>
            </a:extLst>
          </p:cNvPr>
          <p:cNvSpPr>
            <a:spLocks noGrp="1"/>
          </p:cNvSpPr>
          <p:nvPr>
            <p:ph type="title" hasCustomPrompt="1"/>
          </p:nvPr>
        </p:nvSpPr>
        <p:spPr>
          <a:xfrm>
            <a:off x="2362200" y="5232308"/>
            <a:ext cx="9400191" cy="787492"/>
          </a:xfrm>
        </p:spPr>
        <p:txBody>
          <a:bodyPr anchor="t">
            <a:noAutofit/>
          </a:bodyPr>
          <a:lstStyle>
            <a:lvl1pPr marL="0" marR="0" indent="0" algn="r" defTabSz="457200" rtl="0" eaLnBrk="1" fontAlgn="auto" latinLnBrk="0" hangingPunct="1">
              <a:lnSpc>
                <a:spcPct val="100000"/>
              </a:lnSpc>
              <a:spcBef>
                <a:spcPct val="0"/>
              </a:spcBef>
              <a:spcAft>
                <a:spcPts val="600"/>
              </a:spcAft>
              <a:buClrTx/>
              <a:buSzTx/>
              <a:buFontTx/>
              <a:buNone/>
              <a:tabLst/>
              <a:defRPr sz="6000"/>
            </a:lvl1pPr>
          </a:lstStyle>
          <a:p>
            <a:r>
              <a:rPr lang="en-US"/>
              <a:t>Section title</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43108312"/>
      </p:ext>
    </p:extLst>
  </p:cSld>
  <p:clrMapOvr>
    <a:overrideClrMapping bg1="lt1" tx1="dk1" bg2="lt2" tx2="dk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4 - Light">
    <p:bg>
      <p:bgRef idx="1001">
        <a:schemeClr val="bg2"/>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10" name="Section">
            <a:extLst>
              <a:ext uri="{FF2B5EF4-FFF2-40B4-BE49-F238E27FC236}">
                <a16:creationId xmlns:a16="http://schemas.microsoft.com/office/drawing/2014/main" id="{01C89A1D-20F6-B284-268F-79603063765C}"/>
              </a:ext>
            </a:extLst>
          </p:cNvPr>
          <p:cNvSpPr>
            <a:spLocks noGrp="1"/>
          </p:cNvSpPr>
          <p:nvPr>
            <p:ph type="body" sz="half" idx="118" hasCustomPrompt="1"/>
          </p:nvPr>
        </p:nvSpPr>
        <p:spPr>
          <a:xfrm>
            <a:off x="429610" y="837857"/>
            <a:ext cx="941990" cy="68614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4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01</a:t>
            </a:r>
          </a:p>
        </p:txBody>
      </p:sp>
      <p:sp>
        <p:nvSpPr>
          <p:cNvPr id="2" name="2 Headline">
            <a:extLst>
              <a:ext uri="{FF2B5EF4-FFF2-40B4-BE49-F238E27FC236}">
                <a16:creationId xmlns:a16="http://schemas.microsoft.com/office/drawing/2014/main" id="{CF20253A-E2A1-9331-CEF3-52D9283C1759}"/>
              </a:ext>
            </a:extLst>
          </p:cNvPr>
          <p:cNvSpPr>
            <a:spLocks noGrp="1"/>
          </p:cNvSpPr>
          <p:nvPr>
            <p:ph type="title" hasCustomPrompt="1"/>
          </p:nvPr>
        </p:nvSpPr>
        <p:spPr>
          <a:xfrm>
            <a:off x="2362200" y="5232308"/>
            <a:ext cx="9400191" cy="787492"/>
          </a:xfrm>
        </p:spPr>
        <p:txBody>
          <a:bodyPr anchor="t">
            <a:noAutofit/>
          </a:bodyPr>
          <a:lstStyle>
            <a:lvl1pPr marL="0" marR="0" indent="0" algn="r" defTabSz="457200" rtl="0" eaLnBrk="1" fontAlgn="auto" latinLnBrk="0" hangingPunct="1">
              <a:lnSpc>
                <a:spcPct val="100000"/>
              </a:lnSpc>
              <a:spcBef>
                <a:spcPct val="0"/>
              </a:spcBef>
              <a:spcAft>
                <a:spcPts val="600"/>
              </a:spcAft>
              <a:buClrTx/>
              <a:buSzTx/>
              <a:buFontTx/>
              <a:buNone/>
              <a:tabLst/>
              <a:defRPr sz="6000"/>
            </a:lvl1pPr>
          </a:lstStyle>
          <a:p>
            <a:r>
              <a:rPr lang="en-US"/>
              <a:t>Section title</a:t>
            </a:r>
          </a:p>
        </p:txBody>
      </p:sp>
      <p:sp>
        <p:nvSpPr>
          <p:cNvPr id="5" name="Picture Placeholder 9">
            <a:extLst>
              <a:ext uri="{FF2B5EF4-FFF2-40B4-BE49-F238E27FC236}">
                <a16:creationId xmlns:a16="http://schemas.microsoft.com/office/drawing/2014/main" id="{CFBAF27B-2313-1B94-7F6E-0352FA1C7190}"/>
              </a:ext>
              <a:ext uri="{C183D7F6-B498-43B3-948B-1728B52AA6E4}">
                <adec:decorative xmlns:adec="http://schemas.microsoft.com/office/drawing/2017/decorative" val="1"/>
              </a:ext>
            </a:extLst>
          </p:cNvPr>
          <p:cNvSpPr>
            <a:spLocks noGrp="1"/>
          </p:cNvSpPr>
          <p:nvPr>
            <p:ph type="pic" sz="quarter" idx="116"/>
          </p:nvPr>
        </p:nvSpPr>
        <p:spPr>
          <a:xfrm>
            <a:off x="2133600" y="838200"/>
            <a:ext cx="9638269" cy="4089400"/>
          </a:xfrm>
          <a:prstGeom prst="round2DiagRect">
            <a:avLst>
              <a:gd name="adj1" fmla="val 0"/>
              <a:gd name="adj2" fmla="val 7814"/>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935485243"/>
      </p:ext>
    </p:extLst>
  </p:cSld>
  <p:clrMapOvr>
    <a:overrideClrMapping bg1="lt1" tx1="dk1" bg2="lt2" tx2="dk2" accent1="accent1" accent2="accent2" accent3="accent3" accent4="accent4" accent5="accent5" accent6="accent6" hlink="hlink" folHlink="folHlink"/>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5 - Light">
    <p:bg>
      <p:bgRef idx="1001">
        <a:schemeClr val="bg2"/>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10" name="Section">
            <a:extLst>
              <a:ext uri="{FF2B5EF4-FFF2-40B4-BE49-F238E27FC236}">
                <a16:creationId xmlns:a16="http://schemas.microsoft.com/office/drawing/2014/main" id="{DB300998-91B9-51C8-5F8D-288B913DF1F0}"/>
              </a:ext>
            </a:extLst>
          </p:cNvPr>
          <p:cNvSpPr>
            <a:spLocks noGrp="1"/>
          </p:cNvSpPr>
          <p:nvPr>
            <p:ph type="body" sz="half" idx="118" hasCustomPrompt="1"/>
          </p:nvPr>
        </p:nvSpPr>
        <p:spPr>
          <a:xfrm>
            <a:off x="10861045" y="5455270"/>
            <a:ext cx="941990" cy="686143"/>
          </a:xfrm>
          <a:prstGeom prst="rect">
            <a:avLst/>
          </a:prstGeom>
        </p:spPr>
        <p:txBody>
          <a:bodyPr vert="horz" wrap="square" lIns="0" tIns="45720" rIns="91440" bIns="45720" rtlCol="0">
            <a:noAutofit/>
          </a:bodyPr>
          <a:lstStyle>
            <a:lvl1pPr marL="0" indent="0" algn="r">
              <a:lnSpc>
                <a:spcPct val="90000"/>
              </a:lnSpc>
              <a:buFont typeface="Arial" panose="020B0604020202020204" pitchFamily="34" charset="0"/>
              <a:buNone/>
              <a:defRPr lang="pt-BR" sz="4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01</a:t>
            </a:r>
          </a:p>
        </p:txBody>
      </p:sp>
      <p:sp>
        <p:nvSpPr>
          <p:cNvPr id="9" name="2 Headline">
            <a:extLst>
              <a:ext uri="{FF2B5EF4-FFF2-40B4-BE49-F238E27FC236}">
                <a16:creationId xmlns:a16="http://schemas.microsoft.com/office/drawing/2014/main" id="{4BC25C23-E013-5C60-FC1E-194D646EC7AA}"/>
              </a:ext>
            </a:extLst>
          </p:cNvPr>
          <p:cNvSpPr>
            <a:spLocks noGrp="1"/>
          </p:cNvSpPr>
          <p:nvPr>
            <p:ph type="title" hasCustomPrompt="1"/>
          </p:nvPr>
        </p:nvSpPr>
        <p:spPr>
          <a:xfrm>
            <a:off x="451333" y="850557"/>
            <a:ext cx="9400191" cy="578572"/>
          </a:xfrm>
        </p:spPr>
        <p:txBody>
          <a:bodyPr anchor="t">
            <a:noAutofit/>
          </a:bodyPr>
          <a:lstStyle>
            <a:lvl1pPr marL="0" marR="0" indent="0" algn="l" defTabSz="457200" rtl="0" eaLnBrk="1" fontAlgn="auto" latinLnBrk="0" hangingPunct="1">
              <a:lnSpc>
                <a:spcPct val="100000"/>
              </a:lnSpc>
              <a:spcBef>
                <a:spcPct val="0"/>
              </a:spcBef>
              <a:spcAft>
                <a:spcPts val="600"/>
              </a:spcAft>
              <a:buClrTx/>
              <a:buSzTx/>
              <a:buFontTx/>
              <a:buNone/>
              <a:tabLst/>
              <a:defRPr sz="4000"/>
            </a:lvl1pPr>
          </a:lstStyle>
          <a:p>
            <a:r>
              <a:rPr lang="en-US"/>
              <a:t>Section title</a:t>
            </a:r>
          </a:p>
        </p:txBody>
      </p:sp>
      <p:sp>
        <p:nvSpPr>
          <p:cNvPr id="5" name="Picture Placeholder 9">
            <a:extLst>
              <a:ext uri="{FF2B5EF4-FFF2-40B4-BE49-F238E27FC236}">
                <a16:creationId xmlns:a16="http://schemas.microsoft.com/office/drawing/2014/main" id="{CFBAF27B-2313-1B94-7F6E-0352FA1C7190}"/>
              </a:ext>
            </a:extLst>
          </p:cNvPr>
          <p:cNvSpPr>
            <a:spLocks noGrp="1"/>
          </p:cNvSpPr>
          <p:nvPr>
            <p:ph type="pic" sz="quarter" idx="116"/>
          </p:nvPr>
        </p:nvSpPr>
        <p:spPr>
          <a:xfrm>
            <a:off x="1372631" y="1598095"/>
            <a:ext cx="9447769" cy="3973246"/>
          </a:xfrm>
          <a:prstGeom prst="round2DiagRect">
            <a:avLst>
              <a:gd name="adj1" fmla="val 0"/>
              <a:gd name="adj2" fmla="val 7814"/>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780234231"/>
      </p:ext>
    </p:extLst>
  </p:cSld>
  <p:clrMapOvr>
    <a:overrideClrMapping bg1="lt1" tx1="dk1" bg2="lt2" tx2="dk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6 - Light">
    <p:bg>
      <p:bgRef idx="1001">
        <a:schemeClr val="bg1"/>
      </p:bgRef>
    </p:bg>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ADC0CF9A-8694-23C2-141D-C10C3BC3066C}"/>
              </a:ext>
              <a:ext uri="{C183D7F6-B498-43B3-948B-1728B52AA6E4}">
                <adec:decorative xmlns:adec="http://schemas.microsoft.com/office/drawing/2017/decorative" val="1"/>
              </a:ext>
            </a:extLst>
          </p:cNvPr>
          <p:cNvSpPr>
            <a:spLocks noGrp="1"/>
          </p:cNvSpPr>
          <p:nvPr>
            <p:ph type="pic" sz="quarter" idx="116"/>
          </p:nvPr>
        </p:nvSpPr>
        <p:spPr>
          <a:xfrm>
            <a:off x="0" y="0"/>
            <a:ext cx="12192000" cy="6858000"/>
          </a:xfrm>
          <a:prstGeom prst="round2DiagRect">
            <a:avLst>
              <a:gd name="adj1" fmla="val 0"/>
              <a:gd name="adj2" fmla="val 0"/>
            </a:avLst>
          </a:prstGeom>
          <a:solidFill>
            <a:schemeClr val="accent6"/>
          </a:solidFill>
          <a:ln>
            <a:noFill/>
          </a:ln>
        </p:spPr>
        <p:txBody>
          <a:bodyPr/>
          <a:lstStyle>
            <a:lvl1pPr>
              <a:defRPr b="1" i="0">
                <a:solidFill>
                  <a:schemeClr val="bg1"/>
                </a:solidFill>
                <a:latin typeface="Futura Next DemiBold" panose="020B0602020204020303" pitchFamily="34" charset="77"/>
              </a:defRPr>
            </a:lvl1pPr>
          </a:lstStyle>
          <a:p>
            <a:endParaRPr lang="en-US"/>
          </a:p>
        </p:txBody>
      </p:sp>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16" name="1 Eyebrow">
            <a:extLst>
              <a:ext uri="{FF2B5EF4-FFF2-40B4-BE49-F238E27FC236}">
                <a16:creationId xmlns:a16="http://schemas.microsoft.com/office/drawing/2014/main" id="{428BF259-5D25-5B91-2524-2B116CA83CE1}"/>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4" name="1 Eyebrow">
            <a:extLst>
              <a:ext uri="{FF2B5EF4-FFF2-40B4-BE49-F238E27FC236}">
                <a16:creationId xmlns:a16="http://schemas.microsoft.com/office/drawing/2014/main" id="{686778F3-57CA-8196-9098-C77AD1ADC688}"/>
              </a:ext>
            </a:extLst>
          </p:cNvPr>
          <p:cNvSpPr>
            <a:spLocks noGrp="1"/>
          </p:cNvSpPr>
          <p:nvPr>
            <p:ph type="body" sz="half" idx="118" hasCustomPrompt="1"/>
          </p:nvPr>
        </p:nvSpPr>
        <p:spPr>
          <a:xfrm>
            <a:off x="3086100" y="2171357"/>
            <a:ext cx="6019799" cy="419100"/>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2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01</a:t>
            </a:r>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429612" y="838200"/>
            <a:ext cx="11350568" cy="5175421"/>
          </a:xfrm>
        </p:spPr>
        <p:txBody>
          <a:bodyPr anchor="ctr">
            <a:noAutofit/>
          </a:bodyPr>
          <a:lstStyle>
            <a:lvl1pPr marL="0" marR="0" indent="0" algn="ctr" defTabSz="457200" rtl="0" eaLnBrk="1" fontAlgn="auto" latinLnBrk="0" hangingPunct="1">
              <a:lnSpc>
                <a:spcPct val="100000"/>
              </a:lnSpc>
              <a:spcBef>
                <a:spcPct val="0"/>
              </a:spcBef>
              <a:spcAft>
                <a:spcPts val="600"/>
              </a:spcAft>
              <a:buClrTx/>
              <a:buSzTx/>
              <a:buFontTx/>
              <a:buNone/>
              <a:tabLst/>
              <a:defRPr sz="8800"/>
            </a:lvl1pPr>
          </a:lstStyle>
          <a:p>
            <a:r>
              <a:rPr lang="en-US"/>
              <a:t>Section title</a:t>
            </a:r>
          </a:p>
        </p:txBody>
      </p:sp>
      <p:sp>
        <p:nvSpPr>
          <p:cNvPr id="17" name="00 Date">
            <a:extLst>
              <a:ext uri="{FF2B5EF4-FFF2-40B4-BE49-F238E27FC236}">
                <a16:creationId xmlns:a16="http://schemas.microsoft.com/office/drawing/2014/main" id="{2540DF91-FEE5-0A56-8247-09A24C7F204B}"/>
              </a:ext>
            </a:extLst>
          </p:cNvPr>
          <p:cNvSpPr>
            <a:spLocks noGrp="1"/>
          </p:cNvSpPr>
          <p:nvPr>
            <p:ph type="dt" sz="half" idx="10"/>
          </p:nvPr>
        </p:nvSpPr>
        <p:spPr>
          <a:xfrm>
            <a:off x="9105900" y="431457"/>
            <a:ext cx="2665971" cy="419100"/>
          </a:xfrm>
        </p:spPr>
        <p:txBody>
          <a:bodyPr>
            <a:noAutofit/>
          </a:bodyPr>
          <a:lstStyle/>
          <a:p>
            <a:r>
              <a:rPr lang="en-US"/>
              <a:t>MONTH 20XX</a:t>
            </a:r>
          </a:p>
        </p:txBody>
      </p:sp>
      <p:sp>
        <p:nvSpPr>
          <p:cNvPr id="18" name="00 Footer">
            <a:extLst>
              <a:ext uri="{FF2B5EF4-FFF2-40B4-BE49-F238E27FC236}">
                <a16:creationId xmlns:a16="http://schemas.microsoft.com/office/drawing/2014/main" id="{075ADD5D-629D-16E8-5901-6FBB9537E31C}"/>
              </a:ext>
            </a:extLst>
          </p:cNvPr>
          <p:cNvSpPr>
            <a:spLocks noGrp="1"/>
          </p:cNvSpPr>
          <p:nvPr>
            <p:ph type="ftr" sz="quarter" idx="11"/>
          </p:nvPr>
        </p:nvSpPr>
        <p:spPr>
          <a:xfrm>
            <a:off x="3314700" y="6019800"/>
            <a:ext cx="5562600" cy="418254"/>
          </a:xfrm>
        </p:spPr>
        <p:txBody>
          <a:bodyPr/>
          <a:lstStyle>
            <a:lvl1pPr>
              <a:defRPr b="0" i="0">
                <a:latin typeface="Futura Next Book" panose="020B0502020204020303" pitchFamily="34" charset="77"/>
              </a:defRPr>
            </a:lvl1pPr>
          </a:lstStyle>
          <a:p>
            <a:endParaRPr lang="en-US"/>
          </a:p>
        </p:txBody>
      </p:sp>
      <p:pic>
        <p:nvPicPr>
          <p:cNvPr id="19" name="00 PS Logo">
            <a:extLst>
              <a:ext uri="{FF2B5EF4-FFF2-40B4-BE49-F238E27FC236}">
                <a16:creationId xmlns:a16="http://schemas.microsoft.com/office/drawing/2014/main" id="{05CA3E50-376D-089D-C043-4C8B936291C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654457300"/>
      </p:ext>
    </p:extLst>
  </p:cSld>
  <p:clrMapOvr>
    <a:overrideClrMapping bg1="dk1" tx1="lt1" bg2="dk2" tx2="lt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6 - Abstract Image">
    <p:bg>
      <p:bgRef idx="1001">
        <a:schemeClr val="bg1"/>
      </p:bgRef>
    </p:bg>
    <p:spTree>
      <p:nvGrpSpPr>
        <p:cNvPr id="1" name=""/>
        <p:cNvGrpSpPr/>
        <p:nvPr/>
      </p:nvGrpSpPr>
      <p:grpSpPr>
        <a:xfrm>
          <a:off x="0" y="0"/>
          <a:ext cx="0" cy="0"/>
          <a:chOff x="0" y="0"/>
          <a:chExt cx="0" cy="0"/>
        </a:xfrm>
      </p:grpSpPr>
      <p:pic>
        <p:nvPicPr>
          <p:cNvPr id="2" name="Picture 1" descr="A red and black background&#10;&#10;AI-generated content may be incorrect.">
            <a:extLst>
              <a:ext uri="{FF2B5EF4-FFF2-40B4-BE49-F238E27FC236}">
                <a16:creationId xmlns:a16="http://schemas.microsoft.com/office/drawing/2014/main" id="{B3A719B1-1E4F-EB4E-3432-29046D3079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43" y="-24493"/>
            <a:ext cx="12279086" cy="6906986"/>
          </a:xfrm>
          <a:prstGeom prst="rect">
            <a:avLst/>
          </a:prstGeom>
        </p:spPr>
      </p:pic>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4" name="1 Eyebrow">
            <a:extLst>
              <a:ext uri="{FF2B5EF4-FFF2-40B4-BE49-F238E27FC236}">
                <a16:creationId xmlns:a16="http://schemas.microsoft.com/office/drawing/2014/main" id="{686778F3-57CA-8196-9098-C77AD1ADC688}"/>
              </a:ext>
            </a:extLst>
          </p:cNvPr>
          <p:cNvSpPr>
            <a:spLocks noGrp="1"/>
          </p:cNvSpPr>
          <p:nvPr>
            <p:ph type="body" sz="half" idx="118" hasCustomPrompt="1"/>
          </p:nvPr>
        </p:nvSpPr>
        <p:spPr>
          <a:xfrm>
            <a:off x="3086100" y="2171357"/>
            <a:ext cx="6019799" cy="419100"/>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2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01</a:t>
            </a:r>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429612" y="838200"/>
            <a:ext cx="11350568" cy="5175421"/>
          </a:xfrm>
        </p:spPr>
        <p:txBody>
          <a:bodyPr anchor="ctr">
            <a:noAutofit/>
          </a:bodyPr>
          <a:lstStyle>
            <a:lvl1pPr marL="0" marR="0" indent="0" algn="ctr" defTabSz="457200" rtl="0" eaLnBrk="1" fontAlgn="auto" latinLnBrk="0" hangingPunct="1">
              <a:lnSpc>
                <a:spcPct val="100000"/>
              </a:lnSpc>
              <a:spcBef>
                <a:spcPct val="0"/>
              </a:spcBef>
              <a:spcAft>
                <a:spcPts val="600"/>
              </a:spcAft>
              <a:buClrTx/>
              <a:buSzTx/>
              <a:buFontTx/>
              <a:buNone/>
              <a:tabLst/>
              <a:defRPr sz="8800"/>
            </a:lvl1pPr>
          </a:lstStyle>
          <a:p>
            <a:r>
              <a:rPr lang="en-US"/>
              <a:t>Section title</a:t>
            </a:r>
          </a:p>
        </p:txBody>
      </p:sp>
      <p:sp>
        <p:nvSpPr>
          <p:cNvPr id="18" name="00 Footer">
            <a:extLst>
              <a:ext uri="{FF2B5EF4-FFF2-40B4-BE49-F238E27FC236}">
                <a16:creationId xmlns:a16="http://schemas.microsoft.com/office/drawing/2014/main" id="{075ADD5D-629D-16E8-5901-6FBB9537E31C}"/>
              </a:ext>
            </a:extLst>
          </p:cNvPr>
          <p:cNvSpPr>
            <a:spLocks noGrp="1"/>
          </p:cNvSpPr>
          <p:nvPr>
            <p:ph type="ftr" sz="quarter" idx="11"/>
          </p:nvPr>
        </p:nvSpPr>
        <p:spPr>
          <a:xfrm>
            <a:off x="3314700" y="6019800"/>
            <a:ext cx="5562600" cy="418254"/>
          </a:xfrm>
        </p:spPr>
        <p:txBody>
          <a:bodyPr/>
          <a:lstStyle>
            <a:lvl1pPr>
              <a:defRPr b="0" i="0">
                <a:latin typeface="Futura Next Book" panose="020B0502020204020303" pitchFamily="34" charset="77"/>
              </a:defRPr>
            </a:lvl1pPr>
          </a:lstStyle>
          <a:p>
            <a:endParaRPr lang="en-US"/>
          </a:p>
        </p:txBody>
      </p:sp>
      <p:pic>
        <p:nvPicPr>
          <p:cNvPr id="19" name="00 PS Logo">
            <a:extLst>
              <a:ext uri="{FF2B5EF4-FFF2-40B4-BE49-F238E27FC236}">
                <a16:creationId xmlns:a16="http://schemas.microsoft.com/office/drawing/2014/main" id="{05CA3E50-376D-089D-C043-4C8B936291C9}"/>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052445329"/>
      </p:ext>
    </p:extLst>
  </p:cSld>
  <p:clrMapOvr>
    <a:overrideClrMapping bg1="dk1" tx1="lt1" bg2="dk2" tx2="lt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7 - Light">
    <p:bg>
      <p:bgRef idx="1001">
        <a:schemeClr val="bg2"/>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634B46-9E15-7396-EE7E-A131CB9068DD}"/>
              </a:ext>
            </a:extLst>
          </p:cNvPr>
          <p:cNvSpPr>
            <a:spLocks noGrp="1"/>
          </p:cNvSpPr>
          <p:nvPr>
            <p:ph type="pic" sz="quarter" idx="119"/>
          </p:nvPr>
        </p:nvSpPr>
        <p:spPr>
          <a:xfrm>
            <a:off x="7200900" y="850556"/>
            <a:ext cx="4991099" cy="5169244"/>
          </a:xfrm>
          <a:custGeom>
            <a:avLst/>
            <a:gdLst>
              <a:gd name="connsiteX0" fmla="*/ 0 w 4991100"/>
              <a:gd name="connsiteY0" fmla="*/ 0 h 5169242"/>
              <a:gd name="connsiteX1" fmla="*/ 1186543 w 4991100"/>
              <a:gd name="connsiteY1" fmla="*/ 0 h 5169242"/>
              <a:gd name="connsiteX2" fmla="*/ 4601095 w 4991100"/>
              <a:gd name="connsiteY2" fmla="*/ 0 h 5169242"/>
              <a:gd name="connsiteX3" fmla="*/ 4991100 w 4991100"/>
              <a:gd name="connsiteY3" fmla="*/ 0 h 5169242"/>
              <a:gd name="connsiteX4" fmla="*/ 4991100 w 4991100"/>
              <a:gd name="connsiteY4" fmla="*/ 390005 h 5169242"/>
              <a:gd name="connsiteX5" fmla="*/ 4991100 w 4991100"/>
              <a:gd name="connsiteY5" fmla="*/ 2719956 h 5169242"/>
              <a:gd name="connsiteX6" fmla="*/ 4991100 w 4991100"/>
              <a:gd name="connsiteY6" fmla="*/ 5169242 h 5169242"/>
              <a:gd name="connsiteX7" fmla="*/ 390005 w 4991100"/>
              <a:gd name="connsiteY7" fmla="*/ 5169242 h 5169242"/>
              <a:gd name="connsiteX8" fmla="*/ 0 w 4991100"/>
              <a:gd name="connsiteY8" fmla="*/ 4779237 h 516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1100" h="5169242">
                <a:moveTo>
                  <a:pt x="0" y="0"/>
                </a:moveTo>
                <a:lnTo>
                  <a:pt x="1186543" y="0"/>
                </a:lnTo>
                <a:lnTo>
                  <a:pt x="4601095" y="0"/>
                </a:lnTo>
                <a:lnTo>
                  <a:pt x="4991100" y="0"/>
                </a:lnTo>
                <a:lnTo>
                  <a:pt x="4991100" y="390005"/>
                </a:lnTo>
                <a:lnTo>
                  <a:pt x="4991100" y="2719956"/>
                </a:lnTo>
                <a:lnTo>
                  <a:pt x="4991100" y="5169242"/>
                </a:lnTo>
                <a:lnTo>
                  <a:pt x="390005" y="5169242"/>
                </a:lnTo>
                <a:cubicBezTo>
                  <a:pt x="174611" y="5169242"/>
                  <a:pt x="0" y="4994631"/>
                  <a:pt x="0" y="4779237"/>
                </a:cubicBezTo>
                <a:close/>
              </a:path>
            </a:pathLst>
          </a:custGeom>
          <a:solidFill>
            <a:schemeClr val="accent6"/>
          </a:solidFill>
          <a:ln>
            <a:noFill/>
          </a:ln>
        </p:spPr>
        <p:txBody>
          <a:bodyPr wrap="square">
            <a:noAutofit/>
          </a:bodyPr>
          <a:lstStyle>
            <a:lvl1pPr>
              <a:defRPr b="1" i="0">
                <a:latin typeface="Futura Next DemiBold" panose="020B0602020204020303" pitchFamily="34" charset="77"/>
              </a:defRPr>
            </a:lvl1pPr>
          </a:lstStyle>
          <a:p>
            <a:endParaRPr lang="en-US"/>
          </a:p>
        </p:txBody>
      </p:sp>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16" name="1 Eyebrow">
            <a:extLst>
              <a:ext uri="{FF2B5EF4-FFF2-40B4-BE49-F238E27FC236}">
                <a16:creationId xmlns:a16="http://schemas.microsoft.com/office/drawing/2014/main" id="{428BF259-5D25-5B91-2524-2B116CA83CE1}"/>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4" name="Section">
            <a:extLst>
              <a:ext uri="{FF2B5EF4-FFF2-40B4-BE49-F238E27FC236}">
                <a16:creationId xmlns:a16="http://schemas.microsoft.com/office/drawing/2014/main" id="{F926D6BE-A2EC-4CCB-9764-C5D6D1414D4C}"/>
              </a:ext>
            </a:extLst>
          </p:cNvPr>
          <p:cNvSpPr>
            <a:spLocks noGrp="1"/>
          </p:cNvSpPr>
          <p:nvPr>
            <p:ph type="body" sz="half" idx="118" hasCustomPrompt="1"/>
          </p:nvPr>
        </p:nvSpPr>
        <p:spPr>
          <a:xfrm>
            <a:off x="429610" y="837857"/>
            <a:ext cx="941990" cy="68614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4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01</a:t>
            </a:r>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429612" y="4660900"/>
            <a:ext cx="6504588" cy="1358900"/>
          </a:xfrm>
        </p:spPr>
        <p:txBody>
          <a:bodyPr anchor="b">
            <a:noAutofit/>
          </a:bodyPr>
          <a:lstStyle>
            <a:lvl1pPr marL="0" marR="0" indent="0" algn="l" defTabSz="457200" rtl="0" eaLnBrk="1" fontAlgn="auto" latinLnBrk="0" hangingPunct="1">
              <a:lnSpc>
                <a:spcPct val="100000"/>
              </a:lnSpc>
              <a:spcBef>
                <a:spcPct val="0"/>
              </a:spcBef>
              <a:spcAft>
                <a:spcPts val="600"/>
              </a:spcAft>
              <a:buClrTx/>
              <a:buSzTx/>
              <a:buFontTx/>
              <a:buNone/>
              <a:tabLst/>
              <a:defRPr sz="8000"/>
            </a:lvl1pPr>
          </a:lstStyle>
          <a:p>
            <a:r>
              <a:rPr lang="en-US"/>
              <a:t>Section title</a:t>
            </a:r>
          </a:p>
        </p:txBody>
      </p:sp>
      <p:sp>
        <p:nvSpPr>
          <p:cNvPr id="17" name="00 Date">
            <a:extLst>
              <a:ext uri="{FF2B5EF4-FFF2-40B4-BE49-F238E27FC236}">
                <a16:creationId xmlns:a16="http://schemas.microsoft.com/office/drawing/2014/main" id="{2540DF91-FEE5-0A56-8247-09A24C7F204B}"/>
              </a:ext>
            </a:extLst>
          </p:cNvPr>
          <p:cNvSpPr>
            <a:spLocks noGrp="1"/>
          </p:cNvSpPr>
          <p:nvPr>
            <p:ph type="dt" sz="half" idx="10"/>
          </p:nvPr>
        </p:nvSpPr>
        <p:spPr>
          <a:xfrm>
            <a:off x="9105900" y="431457"/>
            <a:ext cx="2665971" cy="419100"/>
          </a:xfrm>
        </p:spPr>
        <p:txBody>
          <a:bodyPr>
            <a:noAutofit/>
          </a:bodyPr>
          <a:lstStyle/>
          <a:p>
            <a:r>
              <a:rPr lang="en-US"/>
              <a:t>MONTH 20XX</a:t>
            </a:r>
          </a:p>
        </p:txBody>
      </p:sp>
      <p:sp>
        <p:nvSpPr>
          <p:cNvPr id="18" name="00 Footer">
            <a:extLst>
              <a:ext uri="{FF2B5EF4-FFF2-40B4-BE49-F238E27FC236}">
                <a16:creationId xmlns:a16="http://schemas.microsoft.com/office/drawing/2014/main" id="{075ADD5D-629D-16E8-5901-6FBB9537E31C}"/>
              </a:ext>
            </a:extLst>
          </p:cNvPr>
          <p:cNvSpPr>
            <a:spLocks noGrp="1"/>
          </p:cNvSpPr>
          <p:nvPr>
            <p:ph type="ftr" sz="quarter" idx="11"/>
          </p:nvPr>
        </p:nvSpPr>
        <p:spPr>
          <a:xfrm>
            <a:off x="3314700" y="6019800"/>
            <a:ext cx="5562600" cy="418254"/>
          </a:xfrm>
        </p:spPr>
        <p:txBody>
          <a:bodyPr/>
          <a:lstStyle>
            <a:lvl1pPr>
              <a:defRPr b="0" i="0">
                <a:latin typeface="Futura Next Book" panose="020B0502020204020303" pitchFamily="34" charset="77"/>
              </a:defRPr>
            </a:lvl1pPr>
          </a:lstStyle>
          <a:p>
            <a:endParaRPr lang="en-US"/>
          </a:p>
        </p:txBody>
      </p:sp>
      <p:pic>
        <p:nvPicPr>
          <p:cNvPr id="19" name="00 PS Logo">
            <a:extLst>
              <a:ext uri="{FF2B5EF4-FFF2-40B4-BE49-F238E27FC236}">
                <a16:creationId xmlns:a16="http://schemas.microsoft.com/office/drawing/2014/main" id="{05CA3E50-376D-089D-C043-4C8B936291C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00776843"/>
      </p:ext>
    </p:extLst>
  </p:cSld>
  <p:clrMapOvr>
    <a:overrideClrMapping bg1="lt1" tx1="dk1" bg2="lt2" tx2="dk2" accent1="accent1" accent2="accent2" accent3="accent3" accent4="accent4" accent5="accent5" accent6="accent6" hlink="hlink" folHlink="folHlink"/>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1 - Dark">
    <p:bg>
      <p:bgRef idx="1001">
        <a:schemeClr val="bg1"/>
      </p:bgRef>
    </p:bg>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F9C58FAB-CDE8-FD8E-B3A3-D21A5DB734CF}"/>
              </a:ext>
              <a:ext uri="{C183D7F6-B498-43B3-948B-1728B52AA6E4}">
                <adec:decorative xmlns:adec="http://schemas.microsoft.com/office/drawing/2017/decorative" val="1"/>
              </a:ext>
            </a:extLst>
          </p:cNvPr>
          <p:cNvSpPr>
            <a:spLocks noGrp="1"/>
          </p:cNvSpPr>
          <p:nvPr>
            <p:ph type="pic" sz="quarter" idx="116"/>
          </p:nvPr>
        </p:nvSpPr>
        <p:spPr>
          <a:xfrm>
            <a:off x="1371600" y="1266986"/>
            <a:ext cx="9448800" cy="4324028"/>
          </a:xfrm>
          <a:prstGeom prst="round2DiagRect">
            <a:avLst>
              <a:gd name="adj1" fmla="val 0"/>
              <a:gd name="adj2" fmla="val 7814"/>
            </a:avLst>
          </a:prstGeom>
          <a:solidFill>
            <a:schemeClr val="bg1">
              <a:lumMod val="65000"/>
              <a:lumOff val="35000"/>
            </a:schemeClr>
          </a:solidFill>
          <a:ln>
            <a:noFill/>
          </a:ln>
        </p:spPr>
        <p:txBody>
          <a:bodyPr/>
          <a:lstStyle>
            <a:lvl1pPr>
              <a:defRPr b="1" i="0">
                <a:latin typeface="Futura Next DemiBold" panose="020B0602020204020303" pitchFamily="34" charset="77"/>
              </a:defRPr>
            </a:lvl1pPr>
          </a:lstStyle>
          <a:p>
            <a:endParaRPr lang="en-US"/>
          </a:p>
        </p:txBody>
      </p:sp>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419101"/>
            <a:ext cx="8447690" cy="1307969"/>
          </a:xfrm>
          <a:prstGeom prst="rect">
            <a:avLst/>
          </a:prstGeom>
        </p:spPr>
        <p:txBody>
          <a:bodyPr tIns="0" anchor="t">
            <a:noAutofit/>
          </a:bodyPr>
          <a:lstStyle>
            <a:lvl1pPr marL="0" indent="0">
              <a:spcBef>
                <a:spcPts val="500"/>
              </a:spcBef>
              <a:buFont typeface="Arial" panose="020B0604020202020204" pitchFamily="34" charset="0"/>
              <a:buNone/>
              <a:defRPr sz="10000"/>
            </a:lvl1pPr>
          </a:lstStyle>
          <a:p>
            <a:pPr lvl="0"/>
            <a:r>
              <a:rPr lang="en-US"/>
              <a:t>Section title</a:t>
            </a:r>
          </a:p>
        </p:txBody>
      </p:sp>
      <p:sp>
        <p:nvSpPr>
          <p:cNvPr id="19" name="Text Placeholder 18">
            <a:extLst>
              <a:ext uri="{FF2B5EF4-FFF2-40B4-BE49-F238E27FC236}">
                <a16:creationId xmlns:a16="http://schemas.microsoft.com/office/drawing/2014/main" id="{9EFAB551-5E6F-3593-33D7-A6B872BB91A0}"/>
              </a:ext>
            </a:extLst>
          </p:cNvPr>
          <p:cNvSpPr>
            <a:spLocks noGrp="1"/>
          </p:cNvSpPr>
          <p:nvPr>
            <p:ph type="body" sz="quarter" idx="117" hasCustomPrompt="1"/>
          </p:nvPr>
        </p:nvSpPr>
        <p:spPr>
          <a:xfrm>
            <a:off x="3333148" y="4979528"/>
            <a:ext cx="8447689" cy="1222971"/>
          </a:xfrm>
        </p:spPr>
        <p:txBody>
          <a:bodyPr>
            <a:noAutofit/>
          </a:bodyPr>
          <a:lstStyle>
            <a:lvl1pPr marL="0" indent="0" algn="r">
              <a:buNone/>
              <a:defRPr sz="10000" b="1" i="0">
                <a:latin typeface="Futura Next DemiBold" panose="020B0602020204020303" pitchFamily="34" charset="77"/>
              </a:defRPr>
            </a:lvl1pPr>
          </a:lstStyle>
          <a:p>
            <a:pPr lvl="0"/>
            <a:r>
              <a:rPr lang="en-US"/>
              <a:t>in two lines</a:t>
            </a:r>
          </a:p>
        </p:txBody>
      </p:sp>
      <p:sp>
        <p:nvSpPr>
          <p:cNvPr id="3" name="Date Placeholder 2">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a:lvl1pPr>
          </a:lstStyle>
          <a:p>
            <a:r>
              <a:rPr lang="en-US"/>
              <a:t>MONTH 20XX</a:t>
            </a:r>
          </a:p>
        </p:txBody>
      </p:sp>
      <p:pic>
        <p:nvPicPr>
          <p:cNvPr id="4" name="00 PS Logo">
            <a:extLst>
              <a:ext uri="{FF2B5EF4-FFF2-40B4-BE49-F238E27FC236}">
                <a16:creationId xmlns:a16="http://schemas.microsoft.com/office/drawing/2014/main" id="{44EFA7C7-AF47-C187-2071-DE7E3B7B466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126071456"/>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3 - Dark Abstrac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CD091-C5E7-4E12-BD18-4D6E6651EDC0}"/>
              </a:ext>
            </a:extLst>
          </p:cNvPr>
          <p:cNvPicPr>
            <a:picLocks noChangeAspect="1"/>
          </p:cNvPicPr>
          <p:nvPr userDrawn="1"/>
        </p:nvPicPr>
        <p:blipFill>
          <a:blip r:embed="rId2"/>
          <a:stretch>
            <a:fillRect/>
          </a:stretch>
        </p:blipFill>
        <p:spPr>
          <a:xfrm>
            <a:off x="1371600" y="1286730"/>
            <a:ext cx="9467248" cy="4339155"/>
          </a:xfrm>
          <a:prstGeom prst="rect">
            <a:avLst/>
          </a:prstGeom>
        </p:spPr>
      </p:pic>
      <p:pic>
        <p:nvPicPr>
          <p:cNvPr id="4" name="Logo" descr="Publicis Sapient Logo">
            <a:extLst>
              <a:ext uri="{FF2B5EF4-FFF2-40B4-BE49-F238E27FC236}">
                <a16:creationId xmlns:a16="http://schemas.microsoft.com/office/drawing/2014/main" id="{177C4327-0902-C35E-AD0D-8503EF33D9FB}"/>
              </a:ext>
            </a:extLst>
          </p:cNvPr>
          <p:cNvPicPr>
            <a:picLocks noChangeAspect="1"/>
          </p:cNvPicPr>
          <p:nvPr userDrawn="1"/>
        </p:nvPicPr>
        <p:blipFill>
          <a:blip r:embed="rId3"/>
          <a:stretch>
            <a:fillRect/>
          </a:stretch>
        </p:blipFill>
        <p:spPr>
          <a:xfrm>
            <a:off x="445108" y="6033774"/>
            <a:ext cx="775267" cy="420624"/>
          </a:xfrm>
          <a:prstGeom prst="rect">
            <a:avLst/>
          </a:prstGeom>
        </p:spPr>
      </p:pic>
      <p:sp>
        <p:nvSpPr>
          <p:cNvPr id="6" name="Title line 1">
            <a:extLst>
              <a:ext uri="{FF2B5EF4-FFF2-40B4-BE49-F238E27FC236}">
                <a16:creationId xmlns:a16="http://schemas.microsoft.com/office/drawing/2014/main" id="{D26F77F2-9F06-ED37-DDB4-CA0F2817CAEF}"/>
              </a:ext>
            </a:extLst>
          </p:cNvPr>
          <p:cNvSpPr>
            <a:spLocks noGrp="1"/>
          </p:cNvSpPr>
          <p:nvPr>
            <p:ph type="title" hasCustomPrompt="1"/>
          </p:nvPr>
        </p:nvSpPr>
        <p:spPr>
          <a:xfrm>
            <a:off x="429610" y="419101"/>
            <a:ext cx="8447690" cy="1307969"/>
          </a:xfrm>
          <a:prstGeom prst="rect">
            <a:avLst/>
          </a:prstGeom>
        </p:spPr>
        <p:txBody>
          <a:bodyPr tIns="0" anchor="t">
            <a:noAutofit/>
          </a:bodyPr>
          <a:lstStyle>
            <a:lvl1pPr marL="0" indent="0">
              <a:spcBef>
                <a:spcPts val="500"/>
              </a:spcBef>
              <a:buFont typeface="Arial" panose="020B0604020202020204" pitchFamily="34" charset="0"/>
              <a:buNone/>
              <a:defRPr sz="10000">
                <a:solidFill>
                  <a:schemeClr val="bg1"/>
                </a:solidFill>
              </a:defRPr>
            </a:lvl1pPr>
          </a:lstStyle>
          <a:p>
            <a:pPr lvl="0"/>
            <a:r>
              <a:rPr lang="en-US"/>
              <a:t>Short title</a:t>
            </a:r>
          </a:p>
        </p:txBody>
      </p:sp>
      <p:sp>
        <p:nvSpPr>
          <p:cNvPr id="8" name="Title line 2">
            <a:extLst>
              <a:ext uri="{FF2B5EF4-FFF2-40B4-BE49-F238E27FC236}">
                <a16:creationId xmlns:a16="http://schemas.microsoft.com/office/drawing/2014/main" id="{4FDE8A95-F6D8-9120-C08F-18CA2ADB7197}"/>
              </a:ext>
            </a:extLst>
          </p:cNvPr>
          <p:cNvSpPr>
            <a:spLocks noGrp="1"/>
          </p:cNvSpPr>
          <p:nvPr>
            <p:ph type="body" sz="quarter" idx="117" hasCustomPrompt="1"/>
          </p:nvPr>
        </p:nvSpPr>
        <p:spPr>
          <a:xfrm>
            <a:off x="3333148" y="4979528"/>
            <a:ext cx="8447689" cy="1222971"/>
          </a:xfrm>
        </p:spPr>
        <p:txBody>
          <a:bodyPr>
            <a:noAutofit/>
          </a:bodyPr>
          <a:lstStyle>
            <a:lvl1pPr marL="0" indent="0" algn="r">
              <a:buNone/>
              <a:defRPr sz="10000" b="1" i="0">
                <a:solidFill>
                  <a:schemeClr val="bg1"/>
                </a:solidFill>
                <a:latin typeface="Futura Next DemiBold" panose="020B0602020204020303" pitchFamily="34" charset="77"/>
              </a:defRPr>
            </a:lvl1pPr>
          </a:lstStyle>
          <a:p>
            <a:pPr lvl="0"/>
            <a:r>
              <a:rPr lang="en-US"/>
              <a:t>in two lines</a:t>
            </a:r>
          </a:p>
        </p:txBody>
      </p:sp>
      <p:sp>
        <p:nvSpPr>
          <p:cNvPr id="3" name="Date Placeholder">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a:solidFill>
                  <a:schemeClr val="bg1"/>
                </a:solidFill>
              </a:defRPr>
            </a:lvl1pPr>
          </a:lstStyle>
          <a:p>
            <a:r>
              <a:rPr lang="en-US"/>
              <a:t>MONTH 20XX</a:t>
            </a:r>
          </a:p>
        </p:txBody>
      </p:sp>
    </p:spTree>
    <p:extLst>
      <p:ext uri="{BB962C8B-B14F-4D97-AF65-F5344CB8AC3E}">
        <p14:creationId xmlns:p14="http://schemas.microsoft.com/office/powerpoint/2010/main" val="49659160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 Abstract Image Dark">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54A792-FB3E-14B2-F6A2-B5E460F91099}"/>
              </a:ext>
            </a:extLst>
          </p:cNvPr>
          <p:cNvPicPr>
            <a:picLocks noChangeAspect="1"/>
          </p:cNvPicPr>
          <p:nvPr userDrawn="1"/>
        </p:nvPicPr>
        <p:blipFill>
          <a:blip r:embed="rId2"/>
          <a:stretch>
            <a:fillRect/>
          </a:stretch>
        </p:blipFill>
        <p:spPr>
          <a:xfrm>
            <a:off x="1371600" y="1286730"/>
            <a:ext cx="9467248" cy="4339155"/>
          </a:xfrm>
          <a:prstGeom prst="rect">
            <a:avLst/>
          </a:prstGeom>
        </p:spPr>
      </p:pic>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419101"/>
            <a:ext cx="8447690" cy="1307969"/>
          </a:xfrm>
          <a:prstGeom prst="rect">
            <a:avLst/>
          </a:prstGeom>
        </p:spPr>
        <p:txBody>
          <a:bodyPr tIns="0" anchor="t">
            <a:noAutofit/>
          </a:bodyPr>
          <a:lstStyle>
            <a:lvl1pPr marL="0" indent="0">
              <a:spcBef>
                <a:spcPts val="500"/>
              </a:spcBef>
              <a:buFont typeface="Arial" panose="020B0604020202020204" pitchFamily="34" charset="0"/>
              <a:buNone/>
              <a:defRPr sz="10000"/>
            </a:lvl1pPr>
          </a:lstStyle>
          <a:p>
            <a:pPr lvl="0"/>
            <a:r>
              <a:rPr lang="en-US"/>
              <a:t>01</a:t>
            </a:r>
          </a:p>
        </p:txBody>
      </p:sp>
      <p:sp>
        <p:nvSpPr>
          <p:cNvPr id="19" name="Text Placeholder 18">
            <a:extLst>
              <a:ext uri="{FF2B5EF4-FFF2-40B4-BE49-F238E27FC236}">
                <a16:creationId xmlns:a16="http://schemas.microsoft.com/office/drawing/2014/main" id="{9EFAB551-5E6F-3593-33D7-A6B872BB91A0}"/>
              </a:ext>
            </a:extLst>
          </p:cNvPr>
          <p:cNvSpPr>
            <a:spLocks noGrp="1"/>
          </p:cNvSpPr>
          <p:nvPr>
            <p:ph type="body" sz="quarter" idx="117" hasCustomPrompt="1"/>
          </p:nvPr>
        </p:nvSpPr>
        <p:spPr>
          <a:xfrm>
            <a:off x="3333148" y="4979528"/>
            <a:ext cx="8447689" cy="1459372"/>
          </a:xfrm>
        </p:spPr>
        <p:txBody>
          <a:bodyPr>
            <a:noAutofit/>
          </a:bodyPr>
          <a:lstStyle>
            <a:lvl1pPr marL="0" indent="0" algn="r">
              <a:buNone/>
              <a:defRPr sz="10000" b="1" i="0">
                <a:latin typeface="Futura Next DemiBold" panose="020B0602020204020303" pitchFamily="34" charset="77"/>
              </a:defRPr>
            </a:lvl1pPr>
          </a:lstStyle>
          <a:p>
            <a:pPr lvl="0"/>
            <a:r>
              <a:rPr lang="en-US"/>
              <a:t>Section title</a:t>
            </a:r>
          </a:p>
        </p:txBody>
      </p:sp>
      <p:sp>
        <p:nvSpPr>
          <p:cNvPr id="3" name="Date Placeholder 2">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a:lvl1pPr>
          </a:lstStyle>
          <a:p>
            <a:r>
              <a:rPr lang="en-US"/>
              <a:t>MONTH 20XX</a:t>
            </a:r>
          </a:p>
        </p:txBody>
      </p:sp>
      <p:pic>
        <p:nvPicPr>
          <p:cNvPr id="4" name="00 PS Logo">
            <a:extLst>
              <a:ext uri="{FF2B5EF4-FFF2-40B4-BE49-F238E27FC236}">
                <a16:creationId xmlns:a16="http://schemas.microsoft.com/office/drawing/2014/main" id="{44EFA7C7-AF47-C187-2071-DE7E3B7B466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979995275"/>
      </p:ext>
    </p:extLst>
  </p:cSld>
  <p:clrMapOvr>
    <a:overrideClrMapping bg1="dk1" tx1="lt1" bg2="dk2" tx2="lt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Section Title 2 - Dark">
    <p:bg>
      <p:bgRef idx="1001">
        <a:schemeClr val="bg1"/>
      </p:bgRef>
    </p:bg>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F9C58FAB-CDE8-FD8E-B3A3-D21A5DB734CF}"/>
              </a:ext>
              <a:ext uri="{C183D7F6-B498-43B3-948B-1728B52AA6E4}">
                <adec:decorative xmlns:adec="http://schemas.microsoft.com/office/drawing/2017/decorative" val="1"/>
              </a:ext>
            </a:extLst>
          </p:cNvPr>
          <p:cNvSpPr>
            <a:spLocks noGrp="1"/>
          </p:cNvSpPr>
          <p:nvPr>
            <p:ph type="pic" sz="quarter" idx="116"/>
          </p:nvPr>
        </p:nvSpPr>
        <p:spPr>
          <a:xfrm>
            <a:off x="1371600" y="1266986"/>
            <a:ext cx="9448800" cy="4324028"/>
          </a:xfrm>
          <a:prstGeom prst="round2DiagRect">
            <a:avLst>
              <a:gd name="adj1" fmla="val 0"/>
              <a:gd name="adj2" fmla="val 7814"/>
            </a:avLst>
          </a:prstGeom>
          <a:solidFill>
            <a:schemeClr val="bg1">
              <a:lumMod val="65000"/>
              <a:lumOff val="35000"/>
            </a:schemeClr>
          </a:solidFill>
          <a:ln>
            <a:noFill/>
          </a:ln>
        </p:spPr>
        <p:txBody>
          <a:bodyPr/>
          <a:lstStyle>
            <a:lvl1pPr>
              <a:defRPr b="1" i="0">
                <a:latin typeface="Futura Next DemiBold" panose="020B0602020204020303" pitchFamily="34" charset="77"/>
              </a:defRPr>
            </a:lvl1pPr>
          </a:lstStyle>
          <a:p>
            <a:endParaRPr lang="en-US"/>
          </a:p>
        </p:txBody>
      </p:sp>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419101"/>
            <a:ext cx="8447690" cy="1307969"/>
          </a:xfrm>
          <a:prstGeom prst="rect">
            <a:avLst/>
          </a:prstGeom>
        </p:spPr>
        <p:txBody>
          <a:bodyPr tIns="0" anchor="t">
            <a:noAutofit/>
          </a:bodyPr>
          <a:lstStyle>
            <a:lvl1pPr marL="0" indent="0">
              <a:spcBef>
                <a:spcPts val="500"/>
              </a:spcBef>
              <a:buFont typeface="Arial" panose="020B0604020202020204" pitchFamily="34" charset="0"/>
              <a:buNone/>
              <a:defRPr sz="10000"/>
            </a:lvl1pPr>
          </a:lstStyle>
          <a:p>
            <a:pPr lvl="0"/>
            <a:r>
              <a:rPr lang="en-US"/>
              <a:t>01</a:t>
            </a:r>
          </a:p>
        </p:txBody>
      </p:sp>
      <p:sp>
        <p:nvSpPr>
          <p:cNvPr id="19" name="Text Placeholder 18">
            <a:extLst>
              <a:ext uri="{FF2B5EF4-FFF2-40B4-BE49-F238E27FC236}">
                <a16:creationId xmlns:a16="http://schemas.microsoft.com/office/drawing/2014/main" id="{9EFAB551-5E6F-3593-33D7-A6B872BB91A0}"/>
              </a:ext>
            </a:extLst>
          </p:cNvPr>
          <p:cNvSpPr>
            <a:spLocks noGrp="1"/>
          </p:cNvSpPr>
          <p:nvPr>
            <p:ph type="body" sz="quarter" idx="117" hasCustomPrompt="1"/>
          </p:nvPr>
        </p:nvSpPr>
        <p:spPr>
          <a:xfrm>
            <a:off x="3333148" y="4979528"/>
            <a:ext cx="8447689" cy="1459372"/>
          </a:xfrm>
        </p:spPr>
        <p:txBody>
          <a:bodyPr>
            <a:noAutofit/>
          </a:bodyPr>
          <a:lstStyle>
            <a:lvl1pPr marL="0" indent="0" algn="r">
              <a:buNone/>
              <a:defRPr sz="10000" b="1" i="0">
                <a:latin typeface="Futura Next DemiBold" panose="020B0602020204020303" pitchFamily="34" charset="77"/>
              </a:defRPr>
            </a:lvl1pPr>
          </a:lstStyle>
          <a:p>
            <a:pPr lvl="0"/>
            <a:r>
              <a:rPr lang="en-US"/>
              <a:t>Section title</a:t>
            </a:r>
          </a:p>
        </p:txBody>
      </p:sp>
      <p:sp>
        <p:nvSpPr>
          <p:cNvPr id="3" name="Date Placeholder 2">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a:lvl1pPr>
          </a:lstStyle>
          <a:p>
            <a:r>
              <a:rPr lang="en-US"/>
              <a:t>MONTH 20XX</a:t>
            </a:r>
          </a:p>
        </p:txBody>
      </p:sp>
      <p:pic>
        <p:nvPicPr>
          <p:cNvPr id="4" name="00 PS Logo">
            <a:extLst>
              <a:ext uri="{FF2B5EF4-FFF2-40B4-BE49-F238E27FC236}">
                <a16:creationId xmlns:a16="http://schemas.microsoft.com/office/drawing/2014/main" id="{44EFA7C7-AF47-C187-2071-DE7E3B7B466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748530514"/>
      </p:ext>
    </p:extLst>
  </p:cSld>
  <p:clrMapOvr>
    <a:overrideClrMapping bg1="dk1" tx1="lt1" bg2="dk2" tx2="lt2" accent1="accent1" accent2="accent2" accent3="accent3" accent4="accent4" accent5="accent5" accent6="accent6" hlink="hlink" folHlink="folHlink"/>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3 - Dark">
    <p:bg>
      <p:bgRef idx="1001">
        <a:schemeClr val="bg1"/>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5" name="Picture Placeholder 9">
            <a:extLst>
              <a:ext uri="{FF2B5EF4-FFF2-40B4-BE49-F238E27FC236}">
                <a16:creationId xmlns:a16="http://schemas.microsoft.com/office/drawing/2014/main" id="{CFBAF27B-2313-1B94-7F6E-0352FA1C7190}"/>
              </a:ext>
              <a:ext uri="{C183D7F6-B498-43B3-948B-1728B52AA6E4}">
                <adec:decorative xmlns:adec="http://schemas.microsoft.com/office/drawing/2017/decorative" val="1"/>
              </a:ext>
            </a:extLst>
          </p:cNvPr>
          <p:cNvSpPr>
            <a:spLocks noGrp="1"/>
          </p:cNvSpPr>
          <p:nvPr>
            <p:ph type="pic" sz="quarter" idx="116"/>
          </p:nvPr>
        </p:nvSpPr>
        <p:spPr>
          <a:xfrm>
            <a:off x="429609" y="850558"/>
            <a:ext cx="11342261" cy="5169242"/>
          </a:xfrm>
          <a:prstGeom prst="round2DiagRect">
            <a:avLst>
              <a:gd name="adj1" fmla="val 0"/>
              <a:gd name="adj2" fmla="val 7814"/>
            </a:avLst>
          </a:prstGeom>
          <a:solidFill>
            <a:schemeClr val="bg1">
              <a:lumMod val="65000"/>
              <a:lumOff val="35000"/>
            </a:schemeClr>
          </a:solidFill>
          <a:ln>
            <a:noFill/>
          </a:ln>
        </p:spPr>
        <p:txBody>
          <a:bodyPr/>
          <a:lstStyle>
            <a:lvl1pPr>
              <a:defRPr b="1" i="0">
                <a:latin typeface="Futura Next DemiBold" panose="020B0602020204020303" pitchFamily="34" charset="77"/>
              </a:defRPr>
            </a:lvl1pPr>
          </a:lstStyle>
          <a:p>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CF20253A-E2A1-9331-CEF3-52D9283C1759}"/>
              </a:ext>
            </a:extLst>
          </p:cNvPr>
          <p:cNvSpPr>
            <a:spLocks noGrp="1"/>
          </p:cNvSpPr>
          <p:nvPr>
            <p:ph type="title" hasCustomPrompt="1"/>
          </p:nvPr>
        </p:nvSpPr>
        <p:spPr>
          <a:xfrm>
            <a:off x="2362200" y="2736850"/>
            <a:ext cx="7467600" cy="1231900"/>
          </a:xfrm>
        </p:spPr>
        <p:txBody>
          <a:bodyPr anchor="ctr">
            <a:noAutofit/>
          </a:bodyPr>
          <a:lstStyle>
            <a:lvl1pPr marL="0" marR="0" indent="0" algn="ctr" defTabSz="457200" rtl="0" eaLnBrk="1" fontAlgn="auto" latinLnBrk="0" hangingPunct="1">
              <a:lnSpc>
                <a:spcPct val="100000"/>
              </a:lnSpc>
              <a:spcBef>
                <a:spcPct val="0"/>
              </a:spcBef>
              <a:spcAft>
                <a:spcPts val="600"/>
              </a:spcAft>
              <a:buClrTx/>
              <a:buSzTx/>
              <a:buFontTx/>
              <a:buNone/>
              <a:tabLst/>
              <a:defRPr sz="6000"/>
            </a:lvl1pPr>
          </a:lstStyle>
          <a:p>
            <a:r>
              <a:rPr lang="en-US"/>
              <a:t>Section title</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008337331"/>
      </p:ext>
    </p:extLst>
  </p:cSld>
  <p:clrMapOvr>
    <a:overrideClrMapping bg1="dk1" tx1="lt1" bg2="dk2" tx2="lt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4 - Dark">
    <p:bg>
      <p:bgRef idx="1001">
        <a:schemeClr val="bg1"/>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9" name="Section">
            <a:extLst>
              <a:ext uri="{FF2B5EF4-FFF2-40B4-BE49-F238E27FC236}">
                <a16:creationId xmlns:a16="http://schemas.microsoft.com/office/drawing/2014/main" id="{D4A7DFD0-9D72-CDAA-4158-48A8838D1608}"/>
              </a:ext>
            </a:extLst>
          </p:cNvPr>
          <p:cNvSpPr>
            <a:spLocks noGrp="1"/>
          </p:cNvSpPr>
          <p:nvPr>
            <p:ph type="body" sz="half" idx="118" hasCustomPrompt="1"/>
          </p:nvPr>
        </p:nvSpPr>
        <p:spPr>
          <a:xfrm>
            <a:off x="429610" y="837857"/>
            <a:ext cx="941990" cy="68614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4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01</a:t>
            </a:r>
          </a:p>
        </p:txBody>
      </p:sp>
      <p:sp>
        <p:nvSpPr>
          <p:cNvPr id="2" name="2 Headline">
            <a:extLst>
              <a:ext uri="{FF2B5EF4-FFF2-40B4-BE49-F238E27FC236}">
                <a16:creationId xmlns:a16="http://schemas.microsoft.com/office/drawing/2014/main" id="{CF20253A-E2A1-9331-CEF3-52D9283C1759}"/>
              </a:ext>
            </a:extLst>
          </p:cNvPr>
          <p:cNvSpPr>
            <a:spLocks noGrp="1"/>
          </p:cNvSpPr>
          <p:nvPr>
            <p:ph type="title" hasCustomPrompt="1"/>
          </p:nvPr>
        </p:nvSpPr>
        <p:spPr>
          <a:xfrm>
            <a:off x="2362200" y="5232308"/>
            <a:ext cx="9400191" cy="787492"/>
          </a:xfrm>
        </p:spPr>
        <p:txBody>
          <a:bodyPr anchor="t">
            <a:noAutofit/>
          </a:bodyPr>
          <a:lstStyle>
            <a:lvl1pPr marL="0" marR="0" indent="0" algn="r" defTabSz="457200" rtl="0" eaLnBrk="1" fontAlgn="auto" latinLnBrk="0" hangingPunct="1">
              <a:lnSpc>
                <a:spcPct val="100000"/>
              </a:lnSpc>
              <a:spcBef>
                <a:spcPct val="0"/>
              </a:spcBef>
              <a:spcAft>
                <a:spcPts val="600"/>
              </a:spcAft>
              <a:buClrTx/>
              <a:buSzTx/>
              <a:buFontTx/>
              <a:buNone/>
              <a:tabLst/>
              <a:defRPr sz="6000"/>
            </a:lvl1pPr>
          </a:lstStyle>
          <a:p>
            <a:r>
              <a:rPr lang="en-US"/>
              <a:t>Section title</a:t>
            </a:r>
          </a:p>
        </p:txBody>
      </p:sp>
      <p:sp>
        <p:nvSpPr>
          <p:cNvPr id="5" name="Picture Placeholder 9">
            <a:extLst>
              <a:ext uri="{FF2B5EF4-FFF2-40B4-BE49-F238E27FC236}">
                <a16:creationId xmlns:a16="http://schemas.microsoft.com/office/drawing/2014/main" id="{CFBAF27B-2313-1B94-7F6E-0352FA1C7190}"/>
              </a:ext>
              <a:ext uri="{C183D7F6-B498-43B3-948B-1728B52AA6E4}">
                <adec:decorative xmlns:adec="http://schemas.microsoft.com/office/drawing/2017/decorative" val="1"/>
              </a:ext>
            </a:extLst>
          </p:cNvPr>
          <p:cNvSpPr>
            <a:spLocks noGrp="1"/>
          </p:cNvSpPr>
          <p:nvPr>
            <p:ph type="pic" sz="quarter" idx="116"/>
          </p:nvPr>
        </p:nvSpPr>
        <p:spPr>
          <a:xfrm>
            <a:off x="2133600" y="838200"/>
            <a:ext cx="9638269" cy="4089400"/>
          </a:xfrm>
          <a:prstGeom prst="round2DiagRect">
            <a:avLst>
              <a:gd name="adj1" fmla="val 0"/>
              <a:gd name="adj2" fmla="val 7814"/>
            </a:avLst>
          </a:prstGeom>
          <a:solidFill>
            <a:schemeClr val="bg1">
              <a:lumMod val="65000"/>
              <a:lumOff val="35000"/>
            </a:schemeClr>
          </a:solidFill>
          <a:ln>
            <a:noFill/>
          </a:ln>
        </p:spPr>
        <p:txBody>
          <a:bodyPr/>
          <a:lstStyle>
            <a:lvl1pPr>
              <a:defRPr b="1" i="0">
                <a:latin typeface="Futura Next DemiBold" panose="020B0602020204020303" pitchFamily="34" charset="77"/>
              </a:defRPr>
            </a:lvl1pPr>
          </a:lstStyle>
          <a:p>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86390610"/>
      </p:ext>
    </p:extLst>
  </p:cSld>
  <p:clrMapOvr>
    <a:overrideClrMapping bg1="dk1" tx1="lt1" bg2="dk2" tx2="lt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5 - Dark">
    <p:bg>
      <p:bgRef idx="1001">
        <a:schemeClr val="bg1"/>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Section">
            <a:extLst>
              <a:ext uri="{FF2B5EF4-FFF2-40B4-BE49-F238E27FC236}">
                <a16:creationId xmlns:a16="http://schemas.microsoft.com/office/drawing/2014/main" id="{784891AF-0208-7CD2-CFB2-539C1AF301BF}"/>
              </a:ext>
            </a:extLst>
          </p:cNvPr>
          <p:cNvSpPr>
            <a:spLocks noGrp="1"/>
          </p:cNvSpPr>
          <p:nvPr>
            <p:ph type="body" sz="half" idx="118" hasCustomPrompt="1"/>
          </p:nvPr>
        </p:nvSpPr>
        <p:spPr>
          <a:xfrm>
            <a:off x="10861045" y="5455271"/>
            <a:ext cx="941990" cy="564530"/>
          </a:xfrm>
          <a:prstGeom prst="rect">
            <a:avLst/>
          </a:prstGeom>
        </p:spPr>
        <p:txBody>
          <a:bodyPr vert="horz" wrap="square" lIns="0" tIns="45720" rIns="91440" bIns="45720" rtlCol="0">
            <a:noAutofit/>
          </a:bodyPr>
          <a:lstStyle>
            <a:lvl1pPr marL="0" indent="0" algn="r">
              <a:lnSpc>
                <a:spcPct val="90000"/>
              </a:lnSpc>
              <a:buFont typeface="Arial" panose="020B0604020202020204" pitchFamily="34" charset="0"/>
              <a:buNone/>
              <a:defRPr lang="pt-BR" sz="4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01</a:t>
            </a:r>
          </a:p>
        </p:txBody>
      </p:sp>
      <p:sp>
        <p:nvSpPr>
          <p:cNvPr id="9" name="2 Headline">
            <a:extLst>
              <a:ext uri="{FF2B5EF4-FFF2-40B4-BE49-F238E27FC236}">
                <a16:creationId xmlns:a16="http://schemas.microsoft.com/office/drawing/2014/main" id="{4BC25C23-E013-5C60-FC1E-194D646EC7AA}"/>
              </a:ext>
            </a:extLst>
          </p:cNvPr>
          <p:cNvSpPr>
            <a:spLocks noGrp="1"/>
          </p:cNvSpPr>
          <p:nvPr>
            <p:ph type="title" hasCustomPrompt="1"/>
          </p:nvPr>
        </p:nvSpPr>
        <p:spPr>
          <a:xfrm>
            <a:off x="451333" y="850557"/>
            <a:ext cx="9400191" cy="578572"/>
          </a:xfrm>
        </p:spPr>
        <p:txBody>
          <a:bodyPr anchor="t">
            <a:noAutofit/>
          </a:bodyPr>
          <a:lstStyle>
            <a:lvl1pPr marL="0" marR="0" indent="0" algn="l" defTabSz="457200" rtl="0" eaLnBrk="1" fontAlgn="auto" latinLnBrk="0" hangingPunct="1">
              <a:lnSpc>
                <a:spcPct val="100000"/>
              </a:lnSpc>
              <a:spcBef>
                <a:spcPct val="0"/>
              </a:spcBef>
              <a:spcAft>
                <a:spcPts val="600"/>
              </a:spcAft>
              <a:buClrTx/>
              <a:buSzTx/>
              <a:buFontTx/>
              <a:buNone/>
              <a:tabLst/>
              <a:defRPr sz="4000"/>
            </a:lvl1pPr>
          </a:lstStyle>
          <a:p>
            <a:r>
              <a:rPr lang="en-US"/>
              <a:t>Section title</a:t>
            </a:r>
          </a:p>
        </p:txBody>
      </p:sp>
      <p:sp>
        <p:nvSpPr>
          <p:cNvPr id="5" name="Picture Placeholder 9">
            <a:extLst>
              <a:ext uri="{FF2B5EF4-FFF2-40B4-BE49-F238E27FC236}">
                <a16:creationId xmlns:a16="http://schemas.microsoft.com/office/drawing/2014/main" id="{CFBAF27B-2313-1B94-7F6E-0352FA1C7190}"/>
              </a:ext>
            </a:extLst>
          </p:cNvPr>
          <p:cNvSpPr>
            <a:spLocks noGrp="1"/>
          </p:cNvSpPr>
          <p:nvPr>
            <p:ph type="pic" sz="quarter" idx="116"/>
          </p:nvPr>
        </p:nvSpPr>
        <p:spPr>
          <a:xfrm>
            <a:off x="1372631" y="1598095"/>
            <a:ext cx="9447769" cy="3973246"/>
          </a:xfrm>
          <a:prstGeom prst="round2DiagRect">
            <a:avLst>
              <a:gd name="adj1" fmla="val 0"/>
              <a:gd name="adj2" fmla="val 7814"/>
            </a:avLst>
          </a:prstGeom>
          <a:solidFill>
            <a:schemeClr val="bg1">
              <a:lumMod val="65000"/>
              <a:lumOff val="35000"/>
            </a:schemeClr>
          </a:solidFill>
          <a:ln>
            <a:noFill/>
          </a:ln>
        </p:spPr>
        <p:txBody>
          <a:bodyPr/>
          <a:lstStyle>
            <a:lvl1pPr>
              <a:defRPr b="1" i="0">
                <a:latin typeface="Futura Next DemiBold" panose="020B0602020204020303" pitchFamily="34" charset="77"/>
              </a:defRPr>
            </a:lvl1pPr>
          </a:lstStyle>
          <a:p>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953183787"/>
      </p:ext>
    </p:extLst>
  </p:cSld>
  <p:clrMapOvr>
    <a:overrideClrMapping bg1="dk1" tx1="lt1" bg2="dk2" tx2="lt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6 - Dar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634B46-9E15-7396-EE7E-A131CB9068DD}"/>
              </a:ext>
            </a:extLst>
          </p:cNvPr>
          <p:cNvSpPr>
            <a:spLocks noGrp="1"/>
          </p:cNvSpPr>
          <p:nvPr>
            <p:ph type="pic" sz="quarter" idx="119"/>
          </p:nvPr>
        </p:nvSpPr>
        <p:spPr>
          <a:xfrm>
            <a:off x="7200900" y="850556"/>
            <a:ext cx="4991099" cy="5169244"/>
          </a:xfrm>
          <a:custGeom>
            <a:avLst/>
            <a:gdLst>
              <a:gd name="connsiteX0" fmla="*/ 0 w 4991100"/>
              <a:gd name="connsiteY0" fmla="*/ 0 h 5169242"/>
              <a:gd name="connsiteX1" fmla="*/ 1186543 w 4991100"/>
              <a:gd name="connsiteY1" fmla="*/ 0 h 5169242"/>
              <a:gd name="connsiteX2" fmla="*/ 4601095 w 4991100"/>
              <a:gd name="connsiteY2" fmla="*/ 0 h 5169242"/>
              <a:gd name="connsiteX3" fmla="*/ 4991100 w 4991100"/>
              <a:gd name="connsiteY3" fmla="*/ 0 h 5169242"/>
              <a:gd name="connsiteX4" fmla="*/ 4991100 w 4991100"/>
              <a:gd name="connsiteY4" fmla="*/ 390005 h 5169242"/>
              <a:gd name="connsiteX5" fmla="*/ 4991100 w 4991100"/>
              <a:gd name="connsiteY5" fmla="*/ 2719956 h 5169242"/>
              <a:gd name="connsiteX6" fmla="*/ 4991100 w 4991100"/>
              <a:gd name="connsiteY6" fmla="*/ 5169242 h 5169242"/>
              <a:gd name="connsiteX7" fmla="*/ 390005 w 4991100"/>
              <a:gd name="connsiteY7" fmla="*/ 5169242 h 5169242"/>
              <a:gd name="connsiteX8" fmla="*/ 0 w 4991100"/>
              <a:gd name="connsiteY8" fmla="*/ 4779237 h 516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1100" h="5169242">
                <a:moveTo>
                  <a:pt x="0" y="0"/>
                </a:moveTo>
                <a:lnTo>
                  <a:pt x="1186543" y="0"/>
                </a:lnTo>
                <a:lnTo>
                  <a:pt x="4601095" y="0"/>
                </a:lnTo>
                <a:lnTo>
                  <a:pt x="4991100" y="0"/>
                </a:lnTo>
                <a:lnTo>
                  <a:pt x="4991100" y="390005"/>
                </a:lnTo>
                <a:lnTo>
                  <a:pt x="4991100" y="2719956"/>
                </a:lnTo>
                <a:lnTo>
                  <a:pt x="4991100" y="5169242"/>
                </a:lnTo>
                <a:lnTo>
                  <a:pt x="390005" y="5169242"/>
                </a:lnTo>
                <a:cubicBezTo>
                  <a:pt x="174611" y="5169242"/>
                  <a:pt x="0" y="4994631"/>
                  <a:pt x="0" y="4779237"/>
                </a:cubicBezTo>
                <a:close/>
              </a:path>
            </a:pathLst>
          </a:custGeom>
          <a:solidFill>
            <a:schemeClr val="bg1">
              <a:lumMod val="65000"/>
              <a:lumOff val="35000"/>
            </a:schemeClr>
          </a:solidFill>
          <a:ln>
            <a:noFill/>
          </a:ln>
        </p:spPr>
        <p:txBody>
          <a:bodyPr wrap="square">
            <a:noAutofit/>
          </a:bodyPr>
          <a:lstStyle>
            <a:lvl1pPr>
              <a:defRPr b="1" i="0">
                <a:latin typeface="Futura Next DemiBold" panose="020B0602020204020303" pitchFamily="34" charset="77"/>
              </a:defRPr>
            </a:lvl1pPr>
          </a:lstStyle>
          <a:p>
            <a:endParaRPr lang="en-US"/>
          </a:p>
        </p:txBody>
      </p:sp>
      <p:sp>
        <p:nvSpPr>
          <p:cNvPr id="15" name="0 Slide Number">
            <a:extLst>
              <a:ext uri="{FF2B5EF4-FFF2-40B4-BE49-F238E27FC236}">
                <a16:creationId xmlns:a16="http://schemas.microsoft.com/office/drawing/2014/main" id="{A08B7184-580E-355C-23A8-33BA80B8E77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16" name="1 Eyebrow">
            <a:extLst>
              <a:ext uri="{FF2B5EF4-FFF2-40B4-BE49-F238E27FC236}">
                <a16:creationId xmlns:a16="http://schemas.microsoft.com/office/drawing/2014/main" id="{428BF259-5D25-5B91-2524-2B116CA83CE1}"/>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4" name="Section">
            <a:extLst>
              <a:ext uri="{FF2B5EF4-FFF2-40B4-BE49-F238E27FC236}">
                <a16:creationId xmlns:a16="http://schemas.microsoft.com/office/drawing/2014/main" id="{26A16EAE-EA7F-83E6-436F-EC9C8532F4BD}"/>
              </a:ext>
            </a:extLst>
          </p:cNvPr>
          <p:cNvSpPr>
            <a:spLocks noGrp="1"/>
          </p:cNvSpPr>
          <p:nvPr>
            <p:ph type="body" sz="half" idx="118" hasCustomPrompt="1"/>
          </p:nvPr>
        </p:nvSpPr>
        <p:spPr>
          <a:xfrm>
            <a:off x="429610" y="837857"/>
            <a:ext cx="941990" cy="68614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4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01</a:t>
            </a:r>
          </a:p>
        </p:txBody>
      </p:sp>
      <p:sp>
        <p:nvSpPr>
          <p:cNvPr id="3" name="2 Headline">
            <a:extLst>
              <a:ext uri="{FF2B5EF4-FFF2-40B4-BE49-F238E27FC236}">
                <a16:creationId xmlns:a16="http://schemas.microsoft.com/office/drawing/2014/main" id="{47B0314E-E3FF-8DD9-EAB9-22DE03D7D015}"/>
              </a:ext>
            </a:extLst>
          </p:cNvPr>
          <p:cNvSpPr>
            <a:spLocks noGrp="1"/>
          </p:cNvSpPr>
          <p:nvPr>
            <p:ph type="title" hasCustomPrompt="1"/>
          </p:nvPr>
        </p:nvSpPr>
        <p:spPr>
          <a:xfrm>
            <a:off x="429612" y="4660900"/>
            <a:ext cx="6504588" cy="1358900"/>
          </a:xfrm>
        </p:spPr>
        <p:txBody>
          <a:bodyPr anchor="b">
            <a:noAutofit/>
          </a:bodyPr>
          <a:lstStyle>
            <a:lvl1pPr marL="0" marR="0" indent="0" algn="l" defTabSz="457200" rtl="0" eaLnBrk="1" fontAlgn="auto" latinLnBrk="0" hangingPunct="1">
              <a:lnSpc>
                <a:spcPct val="100000"/>
              </a:lnSpc>
              <a:spcBef>
                <a:spcPct val="0"/>
              </a:spcBef>
              <a:spcAft>
                <a:spcPts val="600"/>
              </a:spcAft>
              <a:buClrTx/>
              <a:buSzTx/>
              <a:buFontTx/>
              <a:buNone/>
              <a:tabLst/>
              <a:defRPr sz="8000"/>
            </a:lvl1pPr>
          </a:lstStyle>
          <a:p>
            <a:r>
              <a:rPr lang="en-US"/>
              <a:t>Section title</a:t>
            </a:r>
          </a:p>
        </p:txBody>
      </p:sp>
      <p:sp>
        <p:nvSpPr>
          <p:cNvPr id="17" name="00 Date">
            <a:extLst>
              <a:ext uri="{FF2B5EF4-FFF2-40B4-BE49-F238E27FC236}">
                <a16:creationId xmlns:a16="http://schemas.microsoft.com/office/drawing/2014/main" id="{2540DF91-FEE5-0A56-8247-09A24C7F204B}"/>
              </a:ext>
            </a:extLst>
          </p:cNvPr>
          <p:cNvSpPr>
            <a:spLocks noGrp="1"/>
          </p:cNvSpPr>
          <p:nvPr>
            <p:ph type="dt" sz="half" idx="10"/>
          </p:nvPr>
        </p:nvSpPr>
        <p:spPr>
          <a:xfrm>
            <a:off x="9105900" y="431457"/>
            <a:ext cx="2665971" cy="419100"/>
          </a:xfrm>
        </p:spPr>
        <p:txBody>
          <a:bodyPr>
            <a:noAutofit/>
          </a:bodyPr>
          <a:lstStyle/>
          <a:p>
            <a:r>
              <a:rPr lang="en-US"/>
              <a:t>MONTH 20XX</a:t>
            </a:r>
          </a:p>
        </p:txBody>
      </p:sp>
      <p:sp>
        <p:nvSpPr>
          <p:cNvPr id="18" name="00 Footer">
            <a:extLst>
              <a:ext uri="{FF2B5EF4-FFF2-40B4-BE49-F238E27FC236}">
                <a16:creationId xmlns:a16="http://schemas.microsoft.com/office/drawing/2014/main" id="{075ADD5D-629D-16E8-5901-6FBB9537E31C}"/>
              </a:ext>
            </a:extLst>
          </p:cNvPr>
          <p:cNvSpPr>
            <a:spLocks noGrp="1"/>
          </p:cNvSpPr>
          <p:nvPr>
            <p:ph type="ftr" sz="quarter" idx="11"/>
          </p:nvPr>
        </p:nvSpPr>
        <p:spPr>
          <a:xfrm>
            <a:off x="3314700" y="6019800"/>
            <a:ext cx="5562600" cy="418254"/>
          </a:xfrm>
        </p:spPr>
        <p:txBody>
          <a:bodyPr/>
          <a:lstStyle>
            <a:lvl1pPr>
              <a:defRPr b="0" i="0">
                <a:latin typeface="Futura Next Book" panose="020B0502020204020303" pitchFamily="34" charset="77"/>
              </a:defRPr>
            </a:lvl1pPr>
          </a:lstStyle>
          <a:p>
            <a:endParaRPr lang="en-US"/>
          </a:p>
        </p:txBody>
      </p:sp>
      <p:pic>
        <p:nvPicPr>
          <p:cNvPr id="19" name="00 PS Logo">
            <a:extLst>
              <a:ext uri="{FF2B5EF4-FFF2-40B4-BE49-F238E27FC236}">
                <a16:creationId xmlns:a16="http://schemas.microsoft.com/office/drawing/2014/main" id="{05CA3E50-376D-089D-C043-4C8B936291C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92210858"/>
      </p:ext>
    </p:extLst>
  </p:cSld>
  <p:clrMapOvr>
    <a:overrideClrMapping bg1="dk1" tx1="lt1" bg2="dk2" tx2="lt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 Mobile - Light">
    <p:bg>
      <p:bgRef idx="1001">
        <a:schemeClr val="bg2"/>
      </p:bgRef>
    </p:bg>
    <p:spTree>
      <p:nvGrpSpPr>
        <p:cNvPr id="1" name=""/>
        <p:cNvGrpSpPr/>
        <p:nvPr/>
      </p:nvGrpSpPr>
      <p:grpSpPr>
        <a:xfrm>
          <a:off x="0" y="0"/>
          <a:ext cx="0" cy="0"/>
          <a:chOff x="0" y="0"/>
          <a:chExt cx="0" cy="0"/>
        </a:xfrm>
      </p:grpSpPr>
      <p:sp>
        <p:nvSpPr>
          <p:cNvPr id="15" name="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3603590" cy="39091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Headline lorem ipsum</a:t>
            </a:r>
          </a:p>
        </p:txBody>
      </p:sp>
      <p:sp>
        <p:nvSpPr>
          <p:cNvPr id="9" name="Subhead">
            <a:extLst>
              <a:ext uri="{FF2B5EF4-FFF2-40B4-BE49-F238E27FC236}">
                <a16:creationId xmlns:a16="http://schemas.microsoft.com/office/drawing/2014/main" id="{99A2FC0A-F529-2646-1B1C-E162123AE4AB}"/>
              </a:ext>
            </a:extLst>
          </p:cNvPr>
          <p:cNvSpPr>
            <a:spLocks noGrp="1"/>
          </p:cNvSpPr>
          <p:nvPr>
            <p:ph type="body" sz="quarter" idx="118" hasCustomPrompt="1"/>
          </p:nvPr>
        </p:nvSpPr>
        <p:spPr>
          <a:xfrm>
            <a:off x="429610" y="4294780"/>
            <a:ext cx="2643790" cy="250133"/>
          </a:xfrm>
        </p:spPr>
        <p:txBody>
          <a:bodyPr>
            <a:noAutofit/>
          </a:bodyPr>
          <a:lstStyle>
            <a:lvl1pPr marL="0" indent="0">
              <a:lnSpc>
                <a:spcPct val="120000"/>
              </a:lnSpc>
              <a:buNone/>
              <a:defRPr sz="1050" b="1" i="0">
                <a:latin typeface="Futura Next DemiBold" panose="020B0602020204020303" pitchFamily="34" charset="77"/>
              </a:defRPr>
            </a:lvl1pPr>
          </a:lstStyle>
          <a:p>
            <a:pPr lvl="0"/>
            <a:r>
              <a:rPr lang="en-US"/>
              <a:t>Subhead</a:t>
            </a:r>
          </a:p>
        </p:txBody>
      </p:sp>
      <p:sp>
        <p:nvSpPr>
          <p:cNvPr id="7" name="Text">
            <a:extLst>
              <a:ext uri="{FF2B5EF4-FFF2-40B4-BE49-F238E27FC236}">
                <a16:creationId xmlns:a16="http://schemas.microsoft.com/office/drawing/2014/main" id="{7F5456C0-0F3D-71FC-A636-19D9D63EF215}"/>
              </a:ext>
            </a:extLst>
          </p:cNvPr>
          <p:cNvSpPr>
            <a:spLocks noGrp="1"/>
          </p:cNvSpPr>
          <p:nvPr>
            <p:ph type="body" sz="quarter" idx="13" hasCustomPrompt="1"/>
          </p:nvPr>
        </p:nvSpPr>
        <p:spPr>
          <a:xfrm>
            <a:off x="442310" y="4621619"/>
            <a:ext cx="2643790" cy="139818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2" name="Picture Placeholder 9">
            <a:extLst>
              <a:ext uri="{FF2B5EF4-FFF2-40B4-BE49-F238E27FC236}">
                <a16:creationId xmlns:a16="http://schemas.microsoft.com/office/drawing/2014/main" id="{0670184D-21ED-1AF5-2507-F3A5E6E7472D}"/>
              </a:ext>
              <a:ext uri="{C183D7F6-B498-43B3-948B-1728B52AA6E4}">
                <adec:decorative xmlns:adec="http://schemas.microsoft.com/office/drawing/2017/decorative" val="1"/>
              </a:ext>
            </a:extLst>
          </p:cNvPr>
          <p:cNvSpPr>
            <a:spLocks noGrp="1"/>
          </p:cNvSpPr>
          <p:nvPr>
            <p:ph type="pic" sz="quarter" idx="116"/>
          </p:nvPr>
        </p:nvSpPr>
        <p:spPr>
          <a:xfrm>
            <a:off x="6466609" y="966355"/>
            <a:ext cx="2317173" cy="5018948"/>
          </a:xfrm>
          <a:prstGeom prst="round2DiagRect">
            <a:avLst>
              <a:gd name="adj1" fmla="val 11496"/>
              <a:gd name="adj2" fmla="val 12098"/>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pic>
        <p:nvPicPr>
          <p:cNvPr id="11" name="Picture 10" descr="A black and white rectangular frame&#10;&#10;AI-generated content may be incorrect.">
            <a:extLst>
              <a:ext uri="{FF2B5EF4-FFF2-40B4-BE49-F238E27FC236}">
                <a16:creationId xmlns:a16="http://schemas.microsoft.com/office/drawing/2014/main" id="{101D31E2-057A-1530-812E-BF4814E950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6214" y="872697"/>
            <a:ext cx="2511086" cy="5147103"/>
          </a:xfrm>
          <a:prstGeom prst="rect">
            <a:avLst/>
          </a:prstGeom>
        </p:spPr>
      </p:pic>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p:txBody>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1819" y="6221572"/>
            <a:ext cx="79028" cy="217328"/>
          </a:xfrm>
          <a:prstGeom prst="rect">
            <a:avLst/>
          </a:prstGeom>
        </p:spPr>
      </p:pic>
      <p:sp>
        <p:nvSpPr>
          <p:cNvPr id="5" name="Text Placeholder 33">
            <a:extLst>
              <a:ext uri="{FF2B5EF4-FFF2-40B4-BE49-F238E27FC236}">
                <a16:creationId xmlns:a16="http://schemas.microsoft.com/office/drawing/2014/main" id="{EA3854D0-3DB8-114B-B7ED-24AF4310ADD5}"/>
              </a:ext>
              <a:ext uri="{C183D7F6-B498-43B3-948B-1728B52AA6E4}">
                <adec:decorative xmlns:adec="http://schemas.microsoft.com/office/drawing/2017/decorative" val="1"/>
              </a:ext>
            </a:extLst>
          </p:cNvPr>
          <p:cNvSpPr>
            <a:spLocks noGrp="1"/>
          </p:cNvSpPr>
          <p:nvPr>
            <p:ph type="body" sz="quarter" idx="135" hasCustomPrompt="1"/>
          </p:nvPr>
        </p:nvSpPr>
        <p:spPr>
          <a:xfrm>
            <a:off x="5029200" y="1942440"/>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0" name="Text Placeholder 33">
            <a:extLst>
              <a:ext uri="{FF2B5EF4-FFF2-40B4-BE49-F238E27FC236}">
                <a16:creationId xmlns:a16="http://schemas.microsoft.com/office/drawing/2014/main" id="{6F4FAF63-48B6-ED78-4CD4-A1A0828A3030}"/>
              </a:ext>
              <a:ext uri="{C183D7F6-B498-43B3-948B-1728B52AA6E4}">
                <adec:decorative xmlns:adec="http://schemas.microsoft.com/office/drawing/2017/decorative" val="1"/>
              </a:ext>
            </a:extLst>
          </p:cNvPr>
          <p:cNvSpPr>
            <a:spLocks noGrp="1"/>
          </p:cNvSpPr>
          <p:nvPr>
            <p:ph type="body" sz="quarter" idx="136" hasCustomPrompt="1"/>
          </p:nvPr>
        </p:nvSpPr>
        <p:spPr>
          <a:xfrm>
            <a:off x="8538519" y="3005121"/>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3" name="Text Placeholder 33">
            <a:extLst>
              <a:ext uri="{FF2B5EF4-FFF2-40B4-BE49-F238E27FC236}">
                <a16:creationId xmlns:a16="http://schemas.microsoft.com/office/drawing/2014/main" id="{0AB9556A-3B36-0D2C-C912-57DBAAD83C92}"/>
              </a:ext>
              <a:ext uri="{C183D7F6-B498-43B3-948B-1728B52AA6E4}">
                <adec:decorative xmlns:adec="http://schemas.microsoft.com/office/drawing/2017/decorative" val="1"/>
              </a:ext>
            </a:extLst>
          </p:cNvPr>
          <p:cNvSpPr>
            <a:spLocks noGrp="1"/>
          </p:cNvSpPr>
          <p:nvPr>
            <p:ph type="body" sz="quarter" idx="137" hasCustomPrompt="1"/>
          </p:nvPr>
        </p:nvSpPr>
        <p:spPr>
          <a:xfrm>
            <a:off x="5152768" y="4870991"/>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4" name="Subhead">
            <a:extLst>
              <a:ext uri="{FF2B5EF4-FFF2-40B4-BE49-F238E27FC236}">
                <a16:creationId xmlns:a16="http://schemas.microsoft.com/office/drawing/2014/main" id="{88771500-4B42-6868-7059-44BD688D6219}"/>
              </a:ext>
            </a:extLst>
          </p:cNvPr>
          <p:cNvSpPr>
            <a:spLocks noGrp="1"/>
          </p:cNvSpPr>
          <p:nvPr>
            <p:ph type="body" sz="quarter" idx="138" hasCustomPrompt="1"/>
          </p:nvPr>
        </p:nvSpPr>
        <p:spPr>
          <a:xfrm>
            <a:off x="3536492" y="1835661"/>
            <a:ext cx="1399190" cy="250133"/>
          </a:xfrm>
        </p:spPr>
        <p:txBody>
          <a:bodyPr>
            <a:noAutofit/>
          </a:bodyPr>
          <a:lstStyle>
            <a:lvl1pPr marL="0" indent="0">
              <a:lnSpc>
                <a:spcPct val="120000"/>
              </a:lnSpc>
              <a:buNone/>
              <a:defRPr sz="1050" b="1" i="0">
                <a:latin typeface="Futura Next DemiBold" panose="020B0602020204020303" pitchFamily="34" charset="77"/>
              </a:defRPr>
            </a:lvl1pPr>
          </a:lstStyle>
          <a:p>
            <a:pPr lvl="0"/>
            <a:r>
              <a:rPr lang="en-US"/>
              <a:t>Callout lorem ipsum</a:t>
            </a:r>
          </a:p>
        </p:txBody>
      </p:sp>
      <p:sp>
        <p:nvSpPr>
          <p:cNvPr id="18" name="Subhead">
            <a:extLst>
              <a:ext uri="{FF2B5EF4-FFF2-40B4-BE49-F238E27FC236}">
                <a16:creationId xmlns:a16="http://schemas.microsoft.com/office/drawing/2014/main" id="{D170ADAD-9CCB-DD2D-6D0A-44903A893990}"/>
              </a:ext>
            </a:extLst>
          </p:cNvPr>
          <p:cNvSpPr>
            <a:spLocks noGrp="1"/>
          </p:cNvSpPr>
          <p:nvPr>
            <p:ph type="body" sz="quarter" idx="139" hasCustomPrompt="1"/>
          </p:nvPr>
        </p:nvSpPr>
        <p:spPr>
          <a:xfrm>
            <a:off x="3536492" y="4739499"/>
            <a:ext cx="1399190" cy="250133"/>
          </a:xfrm>
        </p:spPr>
        <p:txBody>
          <a:bodyPr>
            <a:noAutofit/>
          </a:bodyPr>
          <a:lstStyle>
            <a:lvl1pPr marL="0" indent="0">
              <a:lnSpc>
                <a:spcPct val="120000"/>
              </a:lnSpc>
              <a:buNone/>
              <a:defRPr sz="1050" b="1" i="0">
                <a:latin typeface="Futura Next DemiBold" panose="020B0602020204020303" pitchFamily="34" charset="77"/>
              </a:defRPr>
            </a:lvl1pPr>
          </a:lstStyle>
          <a:p>
            <a:pPr lvl="0"/>
            <a:r>
              <a:rPr lang="en-US"/>
              <a:t>Callout lorem ipsum</a:t>
            </a:r>
          </a:p>
        </p:txBody>
      </p:sp>
      <p:sp>
        <p:nvSpPr>
          <p:cNvPr id="19" name="Subhead">
            <a:extLst>
              <a:ext uri="{FF2B5EF4-FFF2-40B4-BE49-F238E27FC236}">
                <a16:creationId xmlns:a16="http://schemas.microsoft.com/office/drawing/2014/main" id="{46FB755A-6025-00CD-21D6-DE901F60A8D6}"/>
              </a:ext>
            </a:extLst>
          </p:cNvPr>
          <p:cNvSpPr>
            <a:spLocks noGrp="1"/>
          </p:cNvSpPr>
          <p:nvPr>
            <p:ph type="body" sz="quarter" idx="140" hasCustomPrompt="1"/>
          </p:nvPr>
        </p:nvSpPr>
        <p:spPr>
          <a:xfrm>
            <a:off x="10372681" y="2855340"/>
            <a:ext cx="1399190" cy="250133"/>
          </a:xfrm>
        </p:spPr>
        <p:txBody>
          <a:bodyPr>
            <a:noAutofit/>
          </a:bodyPr>
          <a:lstStyle>
            <a:lvl1pPr marL="0" indent="0">
              <a:lnSpc>
                <a:spcPct val="120000"/>
              </a:lnSpc>
              <a:buNone/>
              <a:defRPr sz="1050" b="1" i="0">
                <a:latin typeface="Futura Next DemiBold" panose="020B0602020204020303" pitchFamily="34" charset="77"/>
              </a:defRPr>
            </a:lvl1pPr>
          </a:lstStyle>
          <a:p>
            <a:pPr lvl="0"/>
            <a:r>
              <a:rPr lang="en-US"/>
              <a:t>Callout lorem ipsum</a:t>
            </a:r>
          </a:p>
        </p:txBody>
      </p:sp>
    </p:spTree>
    <p:extLst>
      <p:ext uri="{BB962C8B-B14F-4D97-AF65-F5344CB8AC3E}">
        <p14:creationId xmlns:p14="http://schemas.microsoft.com/office/powerpoint/2010/main" val="3160717190"/>
      </p:ext>
    </p:extLst>
  </p:cSld>
  <p:clrMapOvr>
    <a:overrideClrMapping bg1="lt1" tx1="dk1" bg2="lt2" tx2="dk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3 Mobile -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3613986"/>
            <a:ext cx="2651090" cy="479022"/>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Headline</a:t>
            </a:r>
          </a:p>
        </p:txBody>
      </p:sp>
      <p:sp>
        <p:nvSpPr>
          <p:cNvPr id="9" name="Text Placeholder 6">
            <a:extLst>
              <a:ext uri="{FF2B5EF4-FFF2-40B4-BE49-F238E27FC236}">
                <a16:creationId xmlns:a16="http://schemas.microsoft.com/office/drawing/2014/main" id="{99A2FC0A-F529-2646-1B1C-E162123AE4AB}"/>
              </a:ext>
            </a:extLst>
          </p:cNvPr>
          <p:cNvSpPr>
            <a:spLocks noGrp="1"/>
          </p:cNvSpPr>
          <p:nvPr>
            <p:ph type="body" sz="quarter" idx="118" hasCustomPrompt="1"/>
          </p:nvPr>
        </p:nvSpPr>
        <p:spPr>
          <a:xfrm>
            <a:off x="429610" y="4294780"/>
            <a:ext cx="2643790" cy="250133"/>
          </a:xfrm>
        </p:spPr>
        <p:txBody>
          <a:bodyPr>
            <a:noAutofit/>
          </a:bodyPr>
          <a:lstStyle>
            <a:lvl1pPr marL="0" indent="0">
              <a:lnSpc>
                <a:spcPct val="120000"/>
              </a:lnSpc>
              <a:buNone/>
              <a:defRPr sz="1050" b="1" i="0">
                <a:latin typeface="Futura Next DemiBold" panose="020B0602020204020303" pitchFamily="34" charset="77"/>
              </a:defRPr>
            </a:lvl1pPr>
          </a:lstStyle>
          <a:p>
            <a:pPr lvl="0"/>
            <a:r>
              <a:rPr lang="en-US"/>
              <a:t>Subhead</a:t>
            </a:r>
          </a:p>
        </p:txBody>
      </p:sp>
      <p:sp>
        <p:nvSpPr>
          <p:cNvPr id="7" name="Text Placeholder 6">
            <a:extLst>
              <a:ext uri="{FF2B5EF4-FFF2-40B4-BE49-F238E27FC236}">
                <a16:creationId xmlns:a16="http://schemas.microsoft.com/office/drawing/2014/main" id="{7F5456C0-0F3D-71FC-A636-19D9D63EF215}"/>
              </a:ext>
            </a:extLst>
          </p:cNvPr>
          <p:cNvSpPr>
            <a:spLocks noGrp="1"/>
          </p:cNvSpPr>
          <p:nvPr>
            <p:ph type="body" sz="quarter" idx="13" hasCustomPrompt="1"/>
          </p:nvPr>
        </p:nvSpPr>
        <p:spPr>
          <a:xfrm>
            <a:off x="442310" y="4621619"/>
            <a:ext cx="2643790" cy="139818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2" name="Picture Placeholder 9">
            <a:extLst>
              <a:ext uri="{FF2B5EF4-FFF2-40B4-BE49-F238E27FC236}">
                <a16:creationId xmlns:a16="http://schemas.microsoft.com/office/drawing/2014/main" id="{0670184D-21ED-1AF5-2507-F3A5E6E7472D}"/>
              </a:ext>
            </a:extLst>
          </p:cNvPr>
          <p:cNvSpPr>
            <a:spLocks noGrp="1"/>
          </p:cNvSpPr>
          <p:nvPr>
            <p:ph type="pic" sz="quarter" idx="116"/>
          </p:nvPr>
        </p:nvSpPr>
        <p:spPr>
          <a:xfrm>
            <a:off x="6684905" y="966355"/>
            <a:ext cx="2317173" cy="5018948"/>
          </a:xfrm>
          <a:prstGeom prst="round2DiagRect">
            <a:avLst>
              <a:gd name="adj1" fmla="val 11496"/>
              <a:gd name="adj2" fmla="val 12098"/>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pic>
        <p:nvPicPr>
          <p:cNvPr id="11" name="Picture 10" descr="A black and white rectangular frame&#10;&#10;AI-generated content may be incorrect.">
            <a:extLst>
              <a:ext uri="{FF2B5EF4-FFF2-40B4-BE49-F238E27FC236}">
                <a16:creationId xmlns:a16="http://schemas.microsoft.com/office/drawing/2014/main" id="{101D31E2-057A-1530-812E-BF4814E950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84510" y="872697"/>
            <a:ext cx="2511086" cy="5147103"/>
          </a:xfrm>
          <a:prstGeom prst="rect">
            <a:avLst/>
          </a:prstGeom>
        </p:spPr>
      </p:pic>
      <p:sp>
        <p:nvSpPr>
          <p:cNvPr id="5" name="Picture Placeholder 9">
            <a:extLst>
              <a:ext uri="{FF2B5EF4-FFF2-40B4-BE49-F238E27FC236}">
                <a16:creationId xmlns:a16="http://schemas.microsoft.com/office/drawing/2014/main" id="{C123C465-AE62-33FF-535A-55D2789C6EC2}"/>
              </a:ext>
            </a:extLst>
          </p:cNvPr>
          <p:cNvSpPr>
            <a:spLocks noGrp="1"/>
          </p:cNvSpPr>
          <p:nvPr>
            <p:ph type="pic" sz="quarter" idx="119"/>
          </p:nvPr>
        </p:nvSpPr>
        <p:spPr>
          <a:xfrm>
            <a:off x="4017436" y="966355"/>
            <a:ext cx="2317173" cy="5018948"/>
          </a:xfrm>
          <a:prstGeom prst="round2DiagRect">
            <a:avLst>
              <a:gd name="adj1" fmla="val 11496"/>
              <a:gd name="adj2" fmla="val 12098"/>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pic>
        <p:nvPicPr>
          <p:cNvPr id="10" name="Picture 9" descr="A black and white rectangular frame&#10;&#10;AI-generated content may be incorrect.">
            <a:extLst>
              <a:ext uri="{FF2B5EF4-FFF2-40B4-BE49-F238E27FC236}">
                <a16:creationId xmlns:a16="http://schemas.microsoft.com/office/drawing/2014/main" id="{5B548AE2-66AE-B1B0-B1A1-190655184D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17041" y="872697"/>
            <a:ext cx="2511086" cy="5147103"/>
          </a:xfrm>
          <a:prstGeom prst="rect">
            <a:avLst/>
          </a:prstGeom>
        </p:spPr>
      </p:pic>
      <p:sp>
        <p:nvSpPr>
          <p:cNvPr id="13" name="Picture Placeholder 9">
            <a:extLst>
              <a:ext uri="{FF2B5EF4-FFF2-40B4-BE49-F238E27FC236}">
                <a16:creationId xmlns:a16="http://schemas.microsoft.com/office/drawing/2014/main" id="{7DB500EF-8C7F-F85A-E039-33861941E931}"/>
              </a:ext>
            </a:extLst>
          </p:cNvPr>
          <p:cNvSpPr>
            <a:spLocks noGrp="1"/>
          </p:cNvSpPr>
          <p:nvPr>
            <p:ph type="pic" sz="quarter" idx="120"/>
          </p:nvPr>
        </p:nvSpPr>
        <p:spPr>
          <a:xfrm>
            <a:off x="9410520" y="966355"/>
            <a:ext cx="2317173" cy="5018948"/>
          </a:xfrm>
          <a:prstGeom prst="round2DiagRect">
            <a:avLst>
              <a:gd name="adj1" fmla="val 11496"/>
              <a:gd name="adj2" fmla="val 12098"/>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pic>
        <p:nvPicPr>
          <p:cNvPr id="14" name="Picture 13" descr="A black and white rectangular frame&#10;&#10;AI-generated content may be incorrect.">
            <a:extLst>
              <a:ext uri="{FF2B5EF4-FFF2-40B4-BE49-F238E27FC236}">
                <a16:creationId xmlns:a16="http://schemas.microsoft.com/office/drawing/2014/main" id="{1F6ED162-599D-3E57-99A9-19AD973F79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10125" y="872697"/>
            <a:ext cx="2511086" cy="5147103"/>
          </a:xfrm>
          <a:prstGeom prst="rect">
            <a:avLst/>
          </a:prstGeom>
        </p:spPr>
      </p:pic>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1819" y="6221572"/>
            <a:ext cx="79028" cy="217328"/>
          </a:xfrm>
          <a:prstGeom prst="rect">
            <a:avLst/>
          </a:prstGeom>
        </p:spPr>
      </p:pic>
      <p:sp>
        <p:nvSpPr>
          <p:cNvPr id="16" name="00 Date">
            <a:extLst>
              <a:ext uri="{FF2B5EF4-FFF2-40B4-BE49-F238E27FC236}">
                <a16:creationId xmlns:a16="http://schemas.microsoft.com/office/drawing/2014/main" id="{E3F0CD18-1B33-AC92-BEBB-FC741EEC2C20}"/>
              </a:ext>
            </a:extLst>
          </p:cNvPr>
          <p:cNvSpPr>
            <a:spLocks noGrp="1"/>
          </p:cNvSpPr>
          <p:nvPr>
            <p:ph type="dt" sz="half" idx="10"/>
          </p:nvPr>
        </p:nvSpPr>
        <p:spPr>
          <a:xfrm>
            <a:off x="9105900" y="431457"/>
            <a:ext cx="2665971" cy="419100"/>
          </a:xfrm>
        </p:spPr>
        <p:txBody>
          <a:bodyPr/>
          <a:lstStyle/>
          <a:p>
            <a:r>
              <a:rPr lang="en-US"/>
              <a:t>MONTH 20XX</a:t>
            </a:r>
          </a:p>
        </p:txBody>
      </p:sp>
    </p:spTree>
    <p:extLst>
      <p:ext uri="{BB962C8B-B14F-4D97-AF65-F5344CB8AC3E}">
        <p14:creationId xmlns:p14="http://schemas.microsoft.com/office/powerpoint/2010/main" val="720449441"/>
      </p:ext>
    </p:extLst>
  </p:cSld>
  <p:clrMapOvr>
    <a:overrideClrMapping bg1="lt1" tx1="dk1" bg2="lt2" tx2="dk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 Large Mobile - Light">
    <p:bg>
      <p:bgRef idx="1001">
        <a:schemeClr val="bg1"/>
      </p:bgRef>
    </p:bg>
    <p:spTree>
      <p:nvGrpSpPr>
        <p:cNvPr id="1" name=""/>
        <p:cNvGrpSpPr/>
        <p:nvPr/>
      </p:nvGrpSpPr>
      <p:grpSpPr>
        <a:xfrm>
          <a:off x="0" y="0"/>
          <a:ext cx="0" cy="0"/>
          <a:chOff x="0" y="0"/>
          <a:chExt cx="0" cy="0"/>
        </a:xfrm>
      </p:grpSpPr>
      <p:sp>
        <p:nvSpPr>
          <p:cNvPr id="16" name="Round Diagonal Corner Rectangle 15">
            <a:extLst>
              <a:ext uri="{FF2B5EF4-FFF2-40B4-BE49-F238E27FC236}">
                <a16:creationId xmlns:a16="http://schemas.microsoft.com/office/drawing/2014/main" id="{B1329AEC-4065-D346-6232-3AD444E3F4B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442310" y="1799916"/>
            <a:ext cx="11337870" cy="4219884"/>
          </a:xfrm>
          <a:prstGeom prst="round2DiagRect">
            <a:avLst>
              <a:gd name="adj1" fmla="val 6856"/>
              <a:gd name="adj2" fmla="val 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0">
              <a:latin typeface="Futura Next DemiBold" panose="020B0602020204020303" pitchFamily="34" charset="77"/>
            </a:endParaRPr>
          </a:p>
        </p:txBody>
      </p:sp>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92578"/>
            <a:ext cx="4594190" cy="479022"/>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Headline lorem ipsum dolor</a:t>
            </a:r>
          </a:p>
        </p:txBody>
      </p:sp>
      <p:sp>
        <p:nvSpPr>
          <p:cNvPr id="5" name="Picture Placeholder 9">
            <a:extLst>
              <a:ext uri="{FF2B5EF4-FFF2-40B4-BE49-F238E27FC236}">
                <a16:creationId xmlns:a16="http://schemas.microsoft.com/office/drawing/2014/main" id="{C123C465-AE62-33FF-535A-55D2789C6EC2}"/>
              </a:ext>
            </a:extLst>
          </p:cNvPr>
          <p:cNvSpPr>
            <a:spLocks noGrp="1"/>
          </p:cNvSpPr>
          <p:nvPr>
            <p:ph type="pic" sz="quarter" idx="119"/>
          </p:nvPr>
        </p:nvSpPr>
        <p:spPr>
          <a:xfrm>
            <a:off x="1245153" y="2654478"/>
            <a:ext cx="2916477" cy="6317028"/>
          </a:xfrm>
          <a:prstGeom prst="round2DiagRect">
            <a:avLst>
              <a:gd name="adj1" fmla="val 11496"/>
              <a:gd name="adj2" fmla="val 12098"/>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pic>
        <p:nvPicPr>
          <p:cNvPr id="10" name="Picture 9" descr="A black and white rectangular frame&#10;&#10;AI-generated content may be incorrect.">
            <a:extLst>
              <a:ext uri="{FF2B5EF4-FFF2-40B4-BE49-F238E27FC236}">
                <a16:creationId xmlns:a16="http://schemas.microsoft.com/office/drawing/2014/main" id="{5B548AE2-66AE-B1B0-B1A1-190655184D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4757" y="2560820"/>
            <a:ext cx="3160543" cy="6478329"/>
          </a:xfrm>
          <a:prstGeom prst="rect">
            <a:avLst/>
          </a:prstGeom>
        </p:spPr>
      </p:pic>
      <p:sp>
        <p:nvSpPr>
          <p:cNvPr id="12" name="Picture Placeholder 9">
            <a:extLst>
              <a:ext uri="{FF2B5EF4-FFF2-40B4-BE49-F238E27FC236}">
                <a16:creationId xmlns:a16="http://schemas.microsoft.com/office/drawing/2014/main" id="{0670184D-21ED-1AF5-2507-F3A5E6E7472D}"/>
              </a:ext>
            </a:extLst>
          </p:cNvPr>
          <p:cNvSpPr>
            <a:spLocks noGrp="1"/>
          </p:cNvSpPr>
          <p:nvPr>
            <p:ph type="pic" sz="quarter" idx="116"/>
          </p:nvPr>
        </p:nvSpPr>
        <p:spPr>
          <a:xfrm>
            <a:off x="4635174" y="2654478"/>
            <a:ext cx="2916477" cy="6317028"/>
          </a:xfrm>
          <a:prstGeom prst="round2DiagRect">
            <a:avLst>
              <a:gd name="adj1" fmla="val 11496"/>
              <a:gd name="adj2" fmla="val 12098"/>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pic>
        <p:nvPicPr>
          <p:cNvPr id="11" name="Picture 10" descr="A black and white rectangular frame&#10;&#10;AI-generated content may be incorrect.">
            <a:extLst>
              <a:ext uri="{FF2B5EF4-FFF2-40B4-BE49-F238E27FC236}">
                <a16:creationId xmlns:a16="http://schemas.microsoft.com/office/drawing/2014/main" id="{101D31E2-057A-1530-812E-BF4814E950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34778" y="2560820"/>
            <a:ext cx="3160543" cy="6478329"/>
          </a:xfrm>
          <a:prstGeom prst="rect">
            <a:avLst/>
          </a:prstGeom>
        </p:spPr>
      </p:pic>
      <p:sp>
        <p:nvSpPr>
          <p:cNvPr id="13" name="Picture Placeholder 9">
            <a:extLst>
              <a:ext uri="{FF2B5EF4-FFF2-40B4-BE49-F238E27FC236}">
                <a16:creationId xmlns:a16="http://schemas.microsoft.com/office/drawing/2014/main" id="{7DB500EF-8C7F-F85A-E039-33861941E931}"/>
              </a:ext>
            </a:extLst>
          </p:cNvPr>
          <p:cNvSpPr>
            <a:spLocks noGrp="1"/>
          </p:cNvSpPr>
          <p:nvPr>
            <p:ph type="pic" sz="quarter" idx="120"/>
          </p:nvPr>
        </p:nvSpPr>
        <p:spPr>
          <a:xfrm>
            <a:off x="8025196" y="2654478"/>
            <a:ext cx="2916477" cy="6317028"/>
          </a:xfrm>
          <a:prstGeom prst="round2DiagRect">
            <a:avLst>
              <a:gd name="adj1" fmla="val 11496"/>
              <a:gd name="adj2" fmla="val 12098"/>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pic>
        <p:nvPicPr>
          <p:cNvPr id="14" name="Picture 13" descr="A black and white rectangular frame&#10;&#10;AI-generated content may be incorrect.">
            <a:extLst>
              <a:ext uri="{FF2B5EF4-FFF2-40B4-BE49-F238E27FC236}">
                <a16:creationId xmlns:a16="http://schemas.microsoft.com/office/drawing/2014/main" id="{1F6ED162-599D-3E57-99A9-19AD973F79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24800" y="2560820"/>
            <a:ext cx="3160543" cy="6478329"/>
          </a:xfrm>
          <a:prstGeom prst="rect">
            <a:avLst/>
          </a:prstGeom>
        </p:spPr>
      </p:pic>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1819" y="6221572"/>
            <a:ext cx="79028" cy="217328"/>
          </a:xfrm>
          <a:prstGeom prst="rect">
            <a:avLst/>
          </a:prstGeom>
        </p:spPr>
      </p:pic>
      <p:sp>
        <p:nvSpPr>
          <p:cNvPr id="17" name="00 Date">
            <a:extLst>
              <a:ext uri="{FF2B5EF4-FFF2-40B4-BE49-F238E27FC236}">
                <a16:creationId xmlns:a16="http://schemas.microsoft.com/office/drawing/2014/main" id="{7908FD28-C9D0-615C-5B5B-1E68DD16DFC6}"/>
              </a:ext>
            </a:extLst>
          </p:cNvPr>
          <p:cNvSpPr>
            <a:spLocks noGrp="1"/>
          </p:cNvSpPr>
          <p:nvPr>
            <p:ph type="dt" sz="half" idx="10"/>
          </p:nvPr>
        </p:nvSpPr>
        <p:spPr>
          <a:xfrm>
            <a:off x="9105900" y="431457"/>
            <a:ext cx="2665971" cy="419100"/>
          </a:xfrm>
        </p:spPr>
        <p:txBody>
          <a:bodyPr/>
          <a:lstStyle/>
          <a:p>
            <a:r>
              <a:rPr lang="en-US"/>
              <a:t>MONTH 20XX</a:t>
            </a:r>
          </a:p>
        </p:txBody>
      </p:sp>
    </p:spTree>
    <p:extLst>
      <p:ext uri="{BB962C8B-B14F-4D97-AF65-F5344CB8AC3E}">
        <p14:creationId xmlns:p14="http://schemas.microsoft.com/office/powerpoint/2010/main" val="3923150349"/>
      </p:ext>
    </p:extLst>
  </p:cSld>
  <p:clrMapOvr>
    <a:overrideClrMapping bg1="lt1" tx1="dk1" bg2="lt2" tx2="dk2" accent1="accent1" accent2="accent2" accent3="accent3" accent4="accent4" accent5="accent5" accent6="accent6" hlink="hlink" folHlink="folHlink"/>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 Desktop -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3603590" cy="39091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Headline lorem ipsum</a:t>
            </a:r>
          </a:p>
        </p:txBody>
      </p:sp>
      <p:sp>
        <p:nvSpPr>
          <p:cNvPr id="9" name="Text Placeholder 6">
            <a:extLst>
              <a:ext uri="{FF2B5EF4-FFF2-40B4-BE49-F238E27FC236}">
                <a16:creationId xmlns:a16="http://schemas.microsoft.com/office/drawing/2014/main" id="{99A2FC0A-F529-2646-1B1C-E162123AE4AB}"/>
              </a:ext>
            </a:extLst>
          </p:cNvPr>
          <p:cNvSpPr>
            <a:spLocks noGrp="1"/>
          </p:cNvSpPr>
          <p:nvPr>
            <p:ph type="body" sz="quarter" idx="118" hasCustomPrompt="1"/>
          </p:nvPr>
        </p:nvSpPr>
        <p:spPr>
          <a:xfrm>
            <a:off x="429610" y="4294780"/>
            <a:ext cx="2643790" cy="250133"/>
          </a:xfrm>
        </p:spPr>
        <p:txBody>
          <a:bodyPr>
            <a:noAutofit/>
          </a:bodyPr>
          <a:lstStyle>
            <a:lvl1pPr marL="0" indent="0">
              <a:lnSpc>
                <a:spcPct val="120000"/>
              </a:lnSpc>
              <a:buNone/>
              <a:defRPr sz="1050" b="1" i="0">
                <a:latin typeface="Futura Next DemiBold" panose="020B0602020204020303" pitchFamily="34" charset="77"/>
              </a:defRPr>
            </a:lvl1pPr>
          </a:lstStyle>
          <a:p>
            <a:pPr lvl="0"/>
            <a:r>
              <a:rPr lang="en-US"/>
              <a:t>Subhead</a:t>
            </a:r>
          </a:p>
        </p:txBody>
      </p:sp>
      <p:sp>
        <p:nvSpPr>
          <p:cNvPr id="7" name="Text Placeholder 6">
            <a:extLst>
              <a:ext uri="{FF2B5EF4-FFF2-40B4-BE49-F238E27FC236}">
                <a16:creationId xmlns:a16="http://schemas.microsoft.com/office/drawing/2014/main" id="{7F5456C0-0F3D-71FC-A636-19D9D63EF215}"/>
              </a:ext>
            </a:extLst>
          </p:cNvPr>
          <p:cNvSpPr>
            <a:spLocks noGrp="1"/>
          </p:cNvSpPr>
          <p:nvPr>
            <p:ph type="body" sz="quarter" idx="13" hasCustomPrompt="1"/>
          </p:nvPr>
        </p:nvSpPr>
        <p:spPr>
          <a:xfrm>
            <a:off x="442310" y="4621619"/>
            <a:ext cx="2643790" cy="139818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3" name="Picture Placeholder 9">
            <a:extLst>
              <a:ext uri="{FF2B5EF4-FFF2-40B4-BE49-F238E27FC236}">
                <a16:creationId xmlns:a16="http://schemas.microsoft.com/office/drawing/2014/main" id="{00902909-48F6-571F-F2E7-73CEEB066BBC}"/>
              </a:ext>
            </a:extLst>
          </p:cNvPr>
          <p:cNvSpPr>
            <a:spLocks noGrp="1"/>
          </p:cNvSpPr>
          <p:nvPr>
            <p:ph type="pic" sz="quarter" idx="116"/>
          </p:nvPr>
        </p:nvSpPr>
        <p:spPr>
          <a:xfrm>
            <a:off x="4584544" y="1026376"/>
            <a:ext cx="6897542" cy="4595654"/>
          </a:xfrm>
          <a:prstGeom prst="round2DiagRect">
            <a:avLst>
              <a:gd name="adj1" fmla="val 0"/>
              <a:gd name="adj2" fmla="val 0"/>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pic>
        <p:nvPicPr>
          <p:cNvPr id="10" name="Picture 9" descr="A black computer with a black screen&#10;&#10;AI-generated content may be incorrect.">
            <a:extLst>
              <a:ext uri="{FF2B5EF4-FFF2-40B4-BE49-F238E27FC236}">
                <a16:creationId xmlns:a16="http://schemas.microsoft.com/office/drawing/2014/main" id="{37C6E1C3-38C0-6D9C-BBE2-67D86AE177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9723" y="857409"/>
            <a:ext cx="8567091" cy="5190649"/>
          </a:xfrm>
          <a:prstGeom prst="rect">
            <a:avLst/>
          </a:prstGeom>
        </p:spPr>
      </p:pic>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p:txBody>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274156529"/>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3 - Dark">
    <p:bg>
      <p:bgPr>
        <a:solidFill>
          <a:schemeClr val="tx1"/>
        </a:solidFill>
        <a:effectLst/>
      </p:bgPr>
    </p:bg>
    <p:spTree>
      <p:nvGrpSpPr>
        <p:cNvPr id="1" name=""/>
        <p:cNvGrpSpPr/>
        <p:nvPr/>
      </p:nvGrpSpPr>
      <p:grpSpPr>
        <a:xfrm>
          <a:off x="0" y="0"/>
          <a:ext cx="0" cy="0"/>
          <a:chOff x="0" y="0"/>
          <a:chExt cx="0" cy="0"/>
        </a:xfrm>
      </p:grpSpPr>
      <p:pic>
        <p:nvPicPr>
          <p:cNvPr id="4" name="Logo" descr="Publicis Sapient Logo">
            <a:extLst>
              <a:ext uri="{FF2B5EF4-FFF2-40B4-BE49-F238E27FC236}">
                <a16:creationId xmlns:a16="http://schemas.microsoft.com/office/drawing/2014/main" id="{177C4327-0902-C35E-AD0D-8503EF33D9FB}"/>
              </a:ext>
            </a:extLst>
          </p:cNvPr>
          <p:cNvPicPr>
            <a:picLocks noChangeAspect="1"/>
          </p:cNvPicPr>
          <p:nvPr userDrawn="1"/>
        </p:nvPicPr>
        <p:blipFill>
          <a:blip r:embed="rId2"/>
          <a:stretch>
            <a:fillRect/>
          </a:stretch>
        </p:blipFill>
        <p:spPr>
          <a:xfrm>
            <a:off x="445108" y="6033774"/>
            <a:ext cx="775267" cy="420624"/>
          </a:xfrm>
          <a:prstGeom prst="rect">
            <a:avLst/>
          </a:prstGeom>
        </p:spPr>
      </p:pic>
      <p:sp>
        <p:nvSpPr>
          <p:cNvPr id="7" name="Picture Placeholder">
            <a:extLst>
              <a:ext uri="{FF2B5EF4-FFF2-40B4-BE49-F238E27FC236}">
                <a16:creationId xmlns:a16="http://schemas.microsoft.com/office/drawing/2014/main" id="{F9C58FAB-CDE8-FD8E-B3A3-D21A5DB734CF}"/>
              </a:ext>
              <a:ext uri="{C183D7F6-B498-43B3-948B-1728B52AA6E4}">
                <adec:decorative xmlns:adec="http://schemas.microsoft.com/office/drawing/2017/decorative" val="1"/>
              </a:ext>
            </a:extLst>
          </p:cNvPr>
          <p:cNvSpPr>
            <a:spLocks noGrp="1"/>
          </p:cNvSpPr>
          <p:nvPr>
            <p:ph type="pic" sz="quarter" idx="116"/>
          </p:nvPr>
        </p:nvSpPr>
        <p:spPr>
          <a:xfrm>
            <a:off x="1371600" y="1301858"/>
            <a:ext cx="9448800" cy="4324028"/>
          </a:xfrm>
          <a:prstGeom prst="round2DiagRect">
            <a:avLst>
              <a:gd name="adj1" fmla="val 0"/>
              <a:gd name="adj2" fmla="val 7814"/>
            </a:avLst>
          </a:prstGeom>
          <a:solidFill>
            <a:schemeClr val="bg1">
              <a:lumMod val="50000"/>
            </a:schemeClr>
          </a:solidFill>
          <a:ln>
            <a:noFill/>
          </a:ln>
        </p:spPr>
        <p:txBody>
          <a:bodyPr/>
          <a:lstStyle>
            <a:lvl1pPr>
              <a:defRPr b="1" i="0">
                <a:latin typeface="Futura Next DemiBold" panose="020B0602020204020303" pitchFamily="34" charset="77"/>
              </a:defRPr>
            </a:lvl1pPr>
          </a:lstStyle>
          <a:p>
            <a:endParaRPr lang="en-US"/>
          </a:p>
        </p:txBody>
      </p:sp>
      <p:sp>
        <p:nvSpPr>
          <p:cNvPr id="6" name="Title line 1">
            <a:extLst>
              <a:ext uri="{FF2B5EF4-FFF2-40B4-BE49-F238E27FC236}">
                <a16:creationId xmlns:a16="http://schemas.microsoft.com/office/drawing/2014/main" id="{D26F77F2-9F06-ED37-DDB4-CA0F2817CAEF}"/>
              </a:ext>
            </a:extLst>
          </p:cNvPr>
          <p:cNvSpPr>
            <a:spLocks noGrp="1"/>
          </p:cNvSpPr>
          <p:nvPr>
            <p:ph type="title" hasCustomPrompt="1"/>
          </p:nvPr>
        </p:nvSpPr>
        <p:spPr>
          <a:xfrm>
            <a:off x="429610" y="419101"/>
            <a:ext cx="8447690" cy="1307969"/>
          </a:xfrm>
          <a:prstGeom prst="rect">
            <a:avLst/>
          </a:prstGeom>
        </p:spPr>
        <p:txBody>
          <a:bodyPr tIns="0" anchor="t">
            <a:noAutofit/>
          </a:bodyPr>
          <a:lstStyle>
            <a:lvl1pPr marL="0" indent="0">
              <a:spcBef>
                <a:spcPts val="500"/>
              </a:spcBef>
              <a:buFont typeface="Arial" panose="020B0604020202020204" pitchFamily="34" charset="0"/>
              <a:buNone/>
              <a:defRPr sz="10000">
                <a:solidFill>
                  <a:schemeClr val="bg1"/>
                </a:solidFill>
              </a:defRPr>
            </a:lvl1pPr>
          </a:lstStyle>
          <a:p>
            <a:pPr lvl="0"/>
            <a:r>
              <a:rPr lang="en-US"/>
              <a:t>Short title</a:t>
            </a:r>
          </a:p>
        </p:txBody>
      </p:sp>
      <p:sp>
        <p:nvSpPr>
          <p:cNvPr id="8" name="Title line 2">
            <a:extLst>
              <a:ext uri="{FF2B5EF4-FFF2-40B4-BE49-F238E27FC236}">
                <a16:creationId xmlns:a16="http://schemas.microsoft.com/office/drawing/2014/main" id="{4FDE8A95-F6D8-9120-C08F-18CA2ADB7197}"/>
              </a:ext>
            </a:extLst>
          </p:cNvPr>
          <p:cNvSpPr>
            <a:spLocks noGrp="1"/>
          </p:cNvSpPr>
          <p:nvPr>
            <p:ph type="body" sz="quarter" idx="117" hasCustomPrompt="1"/>
          </p:nvPr>
        </p:nvSpPr>
        <p:spPr>
          <a:xfrm>
            <a:off x="3333148" y="4979528"/>
            <a:ext cx="8447689" cy="1222971"/>
          </a:xfrm>
        </p:spPr>
        <p:txBody>
          <a:bodyPr>
            <a:noAutofit/>
          </a:bodyPr>
          <a:lstStyle>
            <a:lvl1pPr marL="0" indent="0" algn="r">
              <a:buNone/>
              <a:defRPr sz="10000" b="1" i="0">
                <a:solidFill>
                  <a:schemeClr val="bg1"/>
                </a:solidFill>
                <a:latin typeface="Futura Next DemiBold" panose="020B0602020204020303" pitchFamily="34" charset="77"/>
              </a:defRPr>
            </a:lvl1pPr>
          </a:lstStyle>
          <a:p>
            <a:pPr lvl="0"/>
            <a:r>
              <a:rPr lang="en-US"/>
              <a:t>in two lines</a:t>
            </a:r>
          </a:p>
        </p:txBody>
      </p:sp>
      <p:sp>
        <p:nvSpPr>
          <p:cNvPr id="3" name="Date Placeholder">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a:solidFill>
                  <a:schemeClr val="bg1"/>
                </a:solidFill>
              </a:defRPr>
            </a:lvl1pPr>
          </a:lstStyle>
          <a:p>
            <a:r>
              <a:rPr lang="en-US"/>
              <a:t>MONTH 20XX</a:t>
            </a:r>
          </a:p>
        </p:txBody>
      </p:sp>
    </p:spTree>
    <p:extLst>
      <p:ext uri="{BB962C8B-B14F-4D97-AF65-F5344CB8AC3E}">
        <p14:creationId xmlns:p14="http://schemas.microsoft.com/office/powerpoint/2010/main" val="3014038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 Desktop Crop -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3603590" cy="39091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Headline lorem ipsum</a:t>
            </a:r>
          </a:p>
        </p:txBody>
      </p:sp>
      <p:sp>
        <p:nvSpPr>
          <p:cNvPr id="7" name="Text Placeholder 6">
            <a:extLst>
              <a:ext uri="{FF2B5EF4-FFF2-40B4-BE49-F238E27FC236}">
                <a16:creationId xmlns:a16="http://schemas.microsoft.com/office/drawing/2014/main" id="{7F5456C0-0F3D-71FC-A636-19D9D63EF215}"/>
              </a:ext>
            </a:extLst>
          </p:cNvPr>
          <p:cNvSpPr>
            <a:spLocks noGrp="1"/>
          </p:cNvSpPr>
          <p:nvPr>
            <p:ph type="body" sz="quarter" idx="13" hasCustomPrompt="1"/>
          </p:nvPr>
        </p:nvSpPr>
        <p:spPr>
          <a:xfrm>
            <a:off x="447474" y="1536792"/>
            <a:ext cx="3591126" cy="139818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3" name="Picture Placeholder 9">
            <a:extLst>
              <a:ext uri="{FF2B5EF4-FFF2-40B4-BE49-F238E27FC236}">
                <a16:creationId xmlns:a16="http://schemas.microsoft.com/office/drawing/2014/main" id="{00902909-48F6-571F-F2E7-73CEEB066BBC}"/>
              </a:ext>
            </a:extLst>
          </p:cNvPr>
          <p:cNvSpPr>
            <a:spLocks noGrp="1"/>
          </p:cNvSpPr>
          <p:nvPr>
            <p:ph type="pic" sz="quarter" idx="116"/>
          </p:nvPr>
        </p:nvSpPr>
        <p:spPr>
          <a:xfrm>
            <a:off x="6599675" y="1026376"/>
            <a:ext cx="6897542" cy="4595654"/>
          </a:xfrm>
          <a:prstGeom prst="round2DiagRect">
            <a:avLst>
              <a:gd name="adj1" fmla="val 0"/>
              <a:gd name="adj2" fmla="val 0"/>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pic>
        <p:nvPicPr>
          <p:cNvPr id="10" name="Picture 9" descr="A black computer with a black screen&#10;&#10;AI-generated content may be incorrect.">
            <a:extLst>
              <a:ext uri="{FF2B5EF4-FFF2-40B4-BE49-F238E27FC236}">
                <a16:creationId xmlns:a16="http://schemas.microsoft.com/office/drawing/2014/main" id="{37C6E1C3-38C0-6D9C-BBE2-67D86AE177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74854" y="857409"/>
            <a:ext cx="8567091" cy="5190649"/>
          </a:xfrm>
          <a:prstGeom prst="rect">
            <a:avLst/>
          </a:prstGeom>
        </p:spPr>
      </p:pic>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p:txBody>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922695412"/>
      </p:ext>
    </p:extLst>
  </p:cSld>
  <p:clrMapOvr>
    <a:overrideClrMapping bg1="lt1" tx1="dk1" bg2="lt2" tx2="dk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Image Grid - Light">
    <p:spTree>
      <p:nvGrpSpPr>
        <p:cNvPr id="1" name=""/>
        <p:cNvGrpSpPr/>
        <p:nvPr/>
      </p:nvGrpSpPr>
      <p:grpSpPr>
        <a:xfrm>
          <a:off x="0" y="0"/>
          <a:ext cx="0" cy="0"/>
          <a:chOff x="0" y="0"/>
          <a:chExt cx="0" cy="0"/>
        </a:xfrm>
      </p:grpSpPr>
      <p:sp>
        <p:nvSpPr>
          <p:cNvPr id="14" name="Picture Placeholder 6">
            <a:extLst>
              <a:ext uri="{FF2B5EF4-FFF2-40B4-BE49-F238E27FC236}">
                <a16:creationId xmlns:a16="http://schemas.microsoft.com/office/drawing/2014/main" id="{C712A2B8-8608-0CA6-9D4C-D56E242484A4}"/>
              </a:ext>
              <a:ext uri="{C183D7F6-B498-43B3-948B-1728B52AA6E4}">
                <adec:decorative xmlns:adec="http://schemas.microsoft.com/office/drawing/2017/decorative" val="1"/>
              </a:ext>
            </a:extLst>
          </p:cNvPr>
          <p:cNvSpPr>
            <a:spLocks noGrp="1"/>
          </p:cNvSpPr>
          <p:nvPr>
            <p:ph type="pic" sz="quarter" idx="40" hasCustomPrompt="1"/>
          </p:nvPr>
        </p:nvSpPr>
        <p:spPr>
          <a:xfrm>
            <a:off x="268486" y="-282472"/>
            <a:ext cx="2809827" cy="3111501"/>
          </a:xfrm>
          <a:prstGeom prst="roundRect">
            <a:avLst>
              <a:gd name="adj" fmla="val 4991"/>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
        <p:nvSpPr>
          <p:cNvPr id="15" name="Picture Placeholder 6">
            <a:extLst>
              <a:ext uri="{FF2B5EF4-FFF2-40B4-BE49-F238E27FC236}">
                <a16:creationId xmlns:a16="http://schemas.microsoft.com/office/drawing/2014/main" id="{23E7BA30-2744-E0A7-28BA-EC0822A73BDD}"/>
              </a:ext>
              <a:ext uri="{C183D7F6-B498-43B3-948B-1728B52AA6E4}">
                <adec:decorative xmlns:adec="http://schemas.microsoft.com/office/drawing/2017/decorative" val="1"/>
              </a:ext>
            </a:extLst>
          </p:cNvPr>
          <p:cNvSpPr>
            <a:spLocks noGrp="1"/>
          </p:cNvSpPr>
          <p:nvPr>
            <p:ph type="pic" sz="quarter" idx="65" hasCustomPrompt="1"/>
          </p:nvPr>
        </p:nvSpPr>
        <p:spPr>
          <a:xfrm>
            <a:off x="3216001" y="-1371921"/>
            <a:ext cx="2809827" cy="3111501"/>
          </a:xfrm>
          <a:prstGeom prst="roundRect">
            <a:avLst>
              <a:gd name="adj" fmla="val 4991"/>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
        <p:nvSpPr>
          <p:cNvPr id="16" name="Picture Placeholder 6">
            <a:extLst>
              <a:ext uri="{FF2B5EF4-FFF2-40B4-BE49-F238E27FC236}">
                <a16:creationId xmlns:a16="http://schemas.microsoft.com/office/drawing/2014/main" id="{974A9612-099B-458C-6510-2800444301A4}"/>
              </a:ext>
              <a:ext uri="{C183D7F6-B498-43B3-948B-1728B52AA6E4}">
                <adec:decorative xmlns:adec="http://schemas.microsoft.com/office/drawing/2017/decorative" val="1"/>
              </a:ext>
            </a:extLst>
          </p:cNvPr>
          <p:cNvSpPr>
            <a:spLocks noGrp="1"/>
          </p:cNvSpPr>
          <p:nvPr>
            <p:ph type="pic" sz="quarter" idx="66" hasCustomPrompt="1"/>
          </p:nvPr>
        </p:nvSpPr>
        <p:spPr>
          <a:xfrm>
            <a:off x="6164844" y="-625724"/>
            <a:ext cx="2809827" cy="3111501"/>
          </a:xfrm>
          <a:prstGeom prst="roundRect">
            <a:avLst>
              <a:gd name="adj" fmla="val 4991"/>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
        <p:nvSpPr>
          <p:cNvPr id="17" name="Picture Placeholder 6">
            <a:extLst>
              <a:ext uri="{FF2B5EF4-FFF2-40B4-BE49-F238E27FC236}">
                <a16:creationId xmlns:a16="http://schemas.microsoft.com/office/drawing/2014/main" id="{E49A1EB1-1BDA-5055-A6B8-736E1D4875AE}"/>
              </a:ext>
              <a:ext uri="{C183D7F6-B498-43B3-948B-1728B52AA6E4}">
                <adec:decorative xmlns:adec="http://schemas.microsoft.com/office/drawing/2017/decorative" val="1"/>
              </a:ext>
            </a:extLst>
          </p:cNvPr>
          <p:cNvSpPr>
            <a:spLocks noGrp="1"/>
          </p:cNvSpPr>
          <p:nvPr>
            <p:ph type="pic" sz="quarter" idx="67" hasCustomPrompt="1"/>
          </p:nvPr>
        </p:nvSpPr>
        <p:spPr>
          <a:xfrm>
            <a:off x="9113688" y="-1371921"/>
            <a:ext cx="2809827" cy="3111501"/>
          </a:xfrm>
          <a:prstGeom prst="roundRect">
            <a:avLst>
              <a:gd name="adj" fmla="val 4991"/>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
        <p:nvSpPr>
          <p:cNvPr id="18" name="Picture Placeholder 6">
            <a:extLst>
              <a:ext uri="{FF2B5EF4-FFF2-40B4-BE49-F238E27FC236}">
                <a16:creationId xmlns:a16="http://schemas.microsoft.com/office/drawing/2014/main" id="{0F910EF6-169F-4F56-17F7-6ADBC80A81CB}"/>
              </a:ext>
              <a:ext uri="{C183D7F6-B498-43B3-948B-1728B52AA6E4}">
                <adec:decorative xmlns:adec="http://schemas.microsoft.com/office/drawing/2017/decorative" val="1"/>
              </a:ext>
            </a:extLst>
          </p:cNvPr>
          <p:cNvSpPr>
            <a:spLocks noGrp="1"/>
          </p:cNvSpPr>
          <p:nvPr>
            <p:ph type="pic" sz="quarter" idx="68" hasCustomPrompt="1"/>
          </p:nvPr>
        </p:nvSpPr>
        <p:spPr>
          <a:xfrm>
            <a:off x="9113688" y="1875372"/>
            <a:ext cx="2809827" cy="3111501"/>
          </a:xfrm>
          <a:prstGeom prst="roundRect">
            <a:avLst>
              <a:gd name="adj" fmla="val 4991"/>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
        <p:nvSpPr>
          <p:cNvPr id="19" name="Picture Placeholder 6">
            <a:extLst>
              <a:ext uri="{FF2B5EF4-FFF2-40B4-BE49-F238E27FC236}">
                <a16:creationId xmlns:a16="http://schemas.microsoft.com/office/drawing/2014/main" id="{C4023CC9-08B9-F69A-083D-014C252791E2}"/>
              </a:ext>
              <a:ext uri="{C183D7F6-B498-43B3-948B-1728B52AA6E4}">
                <adec:decorative xmlns:adec="http://schemas.microsoft.com/office/drawing/2017/decorative" val="1"/>
              </a:ext>
            </a:extLst>
          </p:cNvPr>
          <p:cNvSpPr>
            <a:spLocks noGrp="1"/>
          </p:cNvSpPr>
          <p:nvPr>
            <p:ph type="pic" sz="quarter" idx="69" hasCustomPrompt="1"/>
          </p:nvPr>
        </p:nvSpPr>
        <p:spPr>
          <a:xfrm>
            <a:off x="6164844" y="2621569"/>
            <a:ext cx="2809827" cy="3111501"/>
          </a:xfrm>
          <a:prstGeom prst="roundRect">
            <a:avLst>
              <a:gd name="adj" fmla="val 4991"/>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
        <p:nvSpPr>
          <p:cNvPr id="20" name="Picture Placeholder 6">
            <a:extLst>
              <a:ext uri="{FF2B5EF4-FFF2-40B4-BE49-F238E27FC236}">
                <a16:creationId xmlns:a16="http://schemas.microsoft.com/office/drawing/2014/main" id="{42151B55-FFAD-4CCC-82FF-23CE2750A68D}"/>
              </a:ext>
              <a:ext uri="{C183D7F6-B498-43B3-948B-1728B52AA6E4}">
                <adec:decorative xmlns:adec="http://schemas.microsoft.com/office/drawing/2017/decorative" val="1"/>
              </a:ext>
            </a:extLst>
          </p:cNvPr>
          <p:cNvSpPr>
            <a:spLocks noGrp="1"/>
          </p:cNvSpPr>
          <p:nvPr>
            <p:ph type="pic" sz="quarter" idx="70" hasCustomPrompt="1"/>
          </p:nvPr>
        </p:nvSpPr>
        <p:spPr>
          <a:xfrm>
            <a:off x="3216001" y="1873249"/>
            <a:ext cx="2809827" cy="3111501"/>
          </a:xfrm>
          <a:prstGeom prst="roundRect">
            <a:avLst>
              <a:gd name="adj" fmla="val 4991"/>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
        <p:nvSpPr>
          <p:cNvPr id="21" name="Picture Placeholder 6">
            <a:extLst>
              <a:ext uri="{FF2B5EF4-FFF2-40B4-BE49-F238E27FC236}">
                <a16:creationId xmlns:a16="http://schemas.microsoft.com/office/drawing/2014/main" id="{0FB06F33-D922-F676-D9DE-19DB1DFFEF67}"/>
              </a:ext>
              <a:ext uri="{C183D7F6-B498-43B3-948B-1728B52AA6E4}">
                <adec:decorative xmlns:adec="http://schemas.microsoft.com/office/drawing/2017/decorative" val="1"/>
              </a:ext>
            </a:extLst>
          </p:cNvPr>
          <p:cNvSpPr>
            <a:spLocks noGrp="1"/>
          </p:cNvSpPr>
          <p:nvPr>
            <p:ph type="pic" sz="quarter" idx="71" hasCustomPrompt="1"/>
          </p:nvPr>
        </p:nvSpPr>
        <p:spPr>
          <a:xfrm>
            <a:off x="268486" y="2962698"/>
            <a:ext cx="2809827" cy="3111501"/>
          </a:xfrm>
          <a:prstGeom prst="roundRect">
            <a:avLst>
              <a:gd name="adj" fmla="val 4991"/>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
        <p:nvSpPr>
          <p:cNvPr id="22" name="Picture Placeholder 6">
            <a:extLst>
              <a:ext uri="{FF2B5EF4-FFF2-40B4-BE49-F238E27FC236}">
                <a16:creationId xmlns:a16="http://schemas.microsoft.com/office/drawing/2014/main" id="{E08817D8-9A03-8FE7-C571-BD323BE0A806}"/>
              </a:ext>
              <a:ext uri="{C183D7F6-B498-43B3-948B-1728B52AA6E4}">
                <adec:decorative xmlns:adec="http://schemas.microsoft.com/office/drawing/2017/decorative" val="1"/>
              </a:ext>
            </a:extLst>
          </p:cNvPr>
          <p:cNvSpPr>
            <a:spLocks noGrp="1"/>
          </p:cNvSpPr>
          <p:nvPr>
            <p:ph type="pic" sz="quarter" idx="72" hasCustomPrompt="1"/>
          </p:nvPr>
        </p:nvSpPr>
        <p:spPr>
          <a:xfrm>
            <a:off x="268486" y="6207868"/>
            <a:ext cx="2809827" cy="3111501"/>
          </a:xfrm>
          <a:prstGeom prst="roundRect">
            <a:avLst>
              <a:gd name="adj" fmla="val 4991"/>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
        <p:nvSpPr>
          <p:cNvPr id="23" name="Picture Placeholder 6">
            <a:extLst>
              <a:ext uri="{FF2B5EF4-FFF2-40B4-BE49-F238E27FC236}">
                <a16:creationId xmlns:a16="http://schemas.microsoft.com/office/drawing/2014/main" id="{0AB11BD1-1359-64CC-9D8D-7F57925ABD52}"/>
              </a:ext>
              <a:ext uri="{C183D7F6-B498-43B3-948B-1728B52AA6E4}">
                <adec:decorative xmlns:adec="http://schemas.microsoft.com/office/drawing/2017/decorative" val="1"/>
              </a:ext>
            </a:extLst>
          </p:cNvPr>
          <p:cNvSpPr>
            <a:spLocks noGrp="1"/>
          </p:cNvSpPr>
          <p:nvPr>
            <p:ph type="pic" sz="quarter" idx="73" hasCustomPrompt="1"/>
          </p:nvPr>
        </p:nvSpPr>
        <p:spPr>
          <a:xfrm>
            <a:off x="3216001" y="5118420"/>
            <a:ext cx="2809827" cy="3111501"/>
          </a:xfrm>
          <a:prstGeom prst="roundRect">
            <a:avLst>
              <a:gd name="adj" fmla="val 4991"/>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
        <p:nvSpPr>
          <p:cNvPr id="24" name="Picture Placeholder 6">
            <a:extLst>
              <a:ext uri="{FF2B5EF4-FFF2-40B4-BE49-F238E27FC236}">
                <a16:creationId xmlns:a16="http://schemas.microsoft.com/office/drawing/2014/main" id="{46538330-01A5-FA10-1289-DB5D2F13B5CB}"/>
              </a:ext>
              <a:ext uri="{C183D7F6-B498-43B3-948B-1728B52AA6E4}">
                <adec:decorative xmlns:adec="http://schemas.microsoft.com/office/drawing/2017/decorative" val="1"/>
              </a:ext>
            </a:extLst>
          </p:cNvPr>
          <p:cNvSpPr>
            <a:spLocks noGrp="1"/>
          </p:cNvSpPr>
          <p:nvPr>
            <p:ph type="pic" sz="quarter" idx="74" hasCustomPrompt="1"/>
          </p:nvPr>
        </p:nvSpPr>
        <p:spPr>
          <a:xfrm>
            <a:off x="6164844" y="5866738"/>
            <a:ext cx="2809827" cy="3111501"/>
          </a:xfrm>
          <a:prstGeom prst="roundRect">
            <a:avLst>
              <a:gd name="adj" fmla="val 4991"/>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
        <p:nvSpPr>
          <p:cNvPr id="25" name="Picture Placeholder 6">
            <a:extLst>
              <a:ext uri="{FF2B5EF4-FFF2-40B4-BE49-F238E27FC236}">
                <a16:creationId xmlns:a16="http://schemas.microsoft.com/office/drawing/2014/main" id="{5E1298D4-12C4-E602-BEA4-DFF90058DECA}"/>
              </a:ext>
              <a:ext uri="{C183D7F6-B498-43B3-948B-1728B52AA6E4}">
                <adec:decorative xmlns:adec="http://schemas.microsoft.com/office/drawing/2017/decorative" val="1"/>
              </a:ext>
            </a:extLst>
          </p:cNvPr>
          <p:cNvSpPr>
            <a:spLocks noGrp="1"/>
          </p:cNvSpPr>
          <p:nvPr>
            <p:ph type="pic" sz="quarter" idx="75" hasCustomPrompt="1"/>
          </p:nvPr>
        </p:nvSpPr>
        <p:spPr>
          <a:xfrm>
            <a:off x="9113688" y="5126902"/>
            <a:ext cx="2809827" cy="3111501"/>
          </a:xfrm>
          <a:prstGeom prst="roundRect">
            <a:avLst>
              <a:gd name="adj" fmla="val 4991"/>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Tree>
    <p:extLst>
      <p:ext uri="{BB962C8B-B14F-4D97-AF65-F5344CB8AC3E}">
        <p14:creationId xmlns:p14="http://schemas.microsoft.com/office/powerpoint/2010/main" val="150615251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Image Grid with Text - Light">
    <p:spTree>
      <p:nvGrpSpPr>
        <p:cNvPr id="1" name=""/>
        <p:cNvGrpSpPr/>
        <p:nvPr/>
      </p:nvGrpSpPr>
      <p:grpSpPr>
        <a:xfrm>
          <a:off x="0" y="0"/>
          <a:ext cx="0" cy="0"/>
          <a:chOff x="0" y="0"/>
          <a:chExt cx="0" cy="0"/>
        </a:xfrm>
      </p:grpSpPr>
      <p:sp>
        <p:nvSpPr>
          <p:cNvPr id="1436" name="Rounded Rectangle">
            <a:extLst>
              <a:ext uri="{C183D7F6-B498-43B3-948B-1728B52AA6E4}">
                <adec:decorative xmlns:adec="http://schemas.microsoft.com/office/drawing/2017/decorative" val="1"/>
              </a:ext>
            </a:extLst>
          </p:cNvPr>
          <p:cNvSpPr/>
          <p:nvPr userDrawn="1"/>
        </p:nvSpPr>
        <p:spPr>
          <a:xfrm>
            <a:off x="3219540" y="1871200"/>
            <a:ext cx="2802772" cy="3115601"/>
          </a:xfrm>
          <a:prstGeom prst="roundRect">
            <a:avLst>
              <a:gd name="adj" fmla="val 5004"/>
            </a:avLst>
          </a:prstGeom>
          <a:solidFill>
            <a:schemeClr val="tx1"/>
          </a:solidFill>
        </p:spPr>
        <p:txBody>
          <a:bodyPr vert="horz" lIns="45720" tIns="22860" rIns="45720" bIns="22860" rtlCol="0">
            <a:normAutofit/>
          </a:bodyPr>
          <a:lstStyle/>
          <a:p>
            <a:pPr marL="114300" lvl="0" indent="-114300" algn="ctr" defTabSz="457200" eaLnBrk="1" hangingPunct="1">
              <a:spcBef>
                <a:spcPts val="500"/>
              </a:spcBef>
              <a:buFont typeface="Arial" panose="020B0604020202020204" pitchFamily="34" charset="0"/>
              <a:buChar char="•"/>
            </a:pPr>
            <a:endParaRPr sz="500" b="1" i="0" kern="1200">
              <a:solidFill>
                <a:schemeClr val="tx1"/>
              </a:solidFill>
              <a:latin typeface="Futura Next DemiBold" panose="020B0602020204020303" pitchFamily="34" charset="77"/>
            </a:endParaRPr>
          </a:p>
        </p:txBody>
      </p:sp>
      <p:sp>
        <p:nvSpPr>
          <p:cNvPr id="14" name="Text Placeholder 3">
            <a:extLst>
              <a:ext uri="{FF2B5EF4-FFF2-40B4-BE49-F238E27FC236}">
                <a16:creationId xmlns:a16="http://schemas.microsoft.com/office/drawing/2014/main" id="{6FADB4AB-7D32-3A13-71D8-35E3486055B5}"/>
              </a:ext>
            </a:extLst>
          </p:cNvPr>
          <p:cNvSpPr>
            <a:spLocks noGrp="1"/>
          </p:cNvSpPr>
          <p:nvPr>
            <p:ph type="body" sz="half" idx="76" hasCustomPrompt="1"/>
          </p:nvPr>
        </p:nvSpPr>
        <p:spPr>
          <a:xfrm>
            <a:off x="3364546" y="2066137"/>
            <a:ext cx="2514600" cy="1096519"/>
          </a:xfrm>
          <a:prstGeom prst="rect">
            <a:avLst/>
          </a:prstGeom>
          <a:noFill/>
        </p:spPr>
        <p:txBody>
          <a:bodyPr wrap="square" anchor="t">
            <a:spAutoFit/>
          </a:bodyPr>
          <a:lstStyle>
            <a:lvl1pPr marL="0" indent="0" algn="l">
              <a:lnSpc>
                <a:spcPct val="110000"/>
              </a:lnSpc>
              <a:spcBef>
                <a:spcPts val="0"/>
              </a:spcBef>
              <a:buFont typeface="Arial" panose="020B0604020202020204" pitchFamily="34" charset="0"/>
              <a:buNone/>
              <a:defRPr sz="1000" b="1" i="0">
                <a:solidFill>
                  <a:schemeClr val="bg1"/>
                </a:solidFill>
                <a:latin typeface="Futura Next DemiBold" panose="020B06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Title</a:t>
            </a:r>
            <a:br>
              <a:rPr lang="en-US"/>
            </a:br>
            <a:br>
              <a:rPr lang="en-US"/>
            </a:b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 name="Picture Placeholder 6">
            <a:extLst>
              <a:ext uri="{FF2B5EF4-FFF2-40B4-BE49-F238E27FC236}">
                <a16:creationId xmlns:a16="http://schemas.microsoft.com/office/drawing/2014/main" id="{D995B279-E948-CEB6-9753-E8BE10D9F4C6}"/>
              </a:ext>
              <a:ext uri="{C183D7F6-B498-43B3-948B-1728B52AA6E4}">
                <adec:decorative xmlns:adec="http://schemas.microsoft.com/office/drawing/2017/decorative" val="1"/>
              </a:ext>
            </a:extLst>
          </p:cNvPr>
          <p:cNvSpPr>
            <a:spLocks noGrp="1"/>
          </p:cNvSpPr>
          <p:nvPr>
            <p:ph type="pic" sz="quarter" idx="40" hasCustomPrompt="1"/>
          </p:nvPr>
        </p:nvSpPr>
        <p:spPr>
          <a:xfrm>
            <a:off x="268486" y="-282472"/>
            <a:ext cx="2809827" cy="3111501"/>
          </a:xfrm>
          <a:prstGeom prst="roundRect">
            <a:avLst>
              <a:gd name="adj" fmla="val 4991"/>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
        <p:nvSpPr>
          <p:cNvPr id="3" name="Picture Placeholder 6">
            <a:extLst>
              <a:ext uri="{FF2B5EF4-FFF2-40B4-BE49-F238E27FC236}">
                <a16:creationId xmlns:a16="http://schemas.microsoft.com/office/drawing/2014/main" id="{DE80A0B5-066F-9C4D-751B-19325C212CDB}"/>
              </a:ext>
              <a:ext uri="{C183D7F6-B498-43B3-948B-1728B52AA6E4}">
                <adec:decorative xmlns:adec="http://schemas.microsoft.com/office/drawing/2017/decorative" val="1"/>
              </a:ext>
            </a:extLst>
          </p:cNvPr>
          <p:cNvSpPr>
            <a:spLocks noGrp="1"/>
          </p:cNvSpPr>
          <p:nvPr>
            <p:ph type="pic" sz="quarter" idx="65" hasCustomPrompt="1"/>
          </p:nvPr>
        </p:nvSpPr>
        <p:spPr>
          <a:xfrm>
            <a:off x="3216001" y="-1371921"/>
            <a:ext cx="2809827" cy="3111501"/>
          </a:xfrm>
          <a:prstGeom prst="roundRect">
            <a:avLst>
              <a:gd name="adj" fmla="val 4991"/>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
        <p:nvSpPr>
          <p:cNvPr id="4" name="Picture Placeholder 6">
            <a:extLst>
              <a:ext uri="{FF2B5EF4-FFF2-40B4-BE49-F238E27FC236}">
                <a16:creationId xmlns:a16="http://schemas.microsoft.com/office/drawing/2014/main" id="{72AAE9AC-2799-A023-0BD3-3D7292D96E0D}"/>
              </a:ext>
              <a:ext uri="{C183D7F6-B498-43B3-948B-1728B52AA6E4}">
                <adec:decorative xmlns:adec="http://schemas.microsoft.com/office/drawing/2017/decorative" val="1"/>
              </a:ext>
            </a:extLst>
          </p:cNvPr>
          <p:cNvSpPr>
            <a:spLocks noGrp="1"/>
          </p:cNvSpPr>
          <p:nvPr>
            <p:ph type="pic" sz="quarter" idx="66" hasCustomPrompt="1"/>
          </p:nvPr>
        </p:nvSpPr>
        <p:spPr>
          <a:xfrm>
            <a:off x="6164844" y="-625724"/>
            <a:ext cx="2809827" cy="3111501"/>
          </a:xfrm>
          <a:prstGeom prst="roundRect">
            <a:avLst>
              <a:gd name="adj" fmla="val 4991"/>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
        <p:nvSpPr>
          <p:cNvPr id="5" name="Picture Placeholder 6">
            <a:extLst>
              <a:ext uri="{FF2B5EF4-FFF2-40B4-BE49-F238E27FC236}">
                <a16:creationId xmlns:a16="http://schemas.microsoft.com/office/drawing/2014/main" id="{D4912AC8-5215-6089-E7E7-99553C50E1A0}"/>
              </a:ext>
              <a:ext uri="{C183D7F6-B498-43B3-948B-1728B52AA6E4}">
                <adec:decorative xmlns:adec="http://schemas.microsoft.com/office/drawing/2017/decorative" val="1"/>
              </a:ext>
            </a:extLst>
          </p:cNvPr>
          <p:cNvSpPr>
            <a:spLocks noGrp="1"/>
          </p:cNvSpPr>
          <p:nvPr>
            <p:ph type="pic" sz="quarter" idx="67" hasCustomPrompt="1"/>
          </p:nvPr>
        </p:nvSpPr>
        <p:spPr>
          <a:xfrm>
            <a:off x="9113688" y="-1371921"/>
            <a:ext cx="2809827" cy="3111501"/>
          </a:xfrm>
          <a:prstGeom prst="roundRect">
            <a:avLst>
              <a:gd name="adj" fmla="val 4991"/>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
        <p:nvSpPr>
          <p:cNvPr id="6" name="Picture Placeholder 6">
            <a:extLst>
              <a:ext uri="{FF2B5EF4-FFF2-40B4-BE49-F238E27FC236}">
                <a16:creationId xmlns:a16="http://schemas.microsoft.com/office/drawing/2014/main" id="{4B3E6C99-2FF4-76BB-ECBE-0210965E776F}"/>
              </a:ext>
              <a:ext uri="{C183D7F6-B498-43B3-948B-1728B52AA6E4}">
                <adec:decorative xmlns:adec="http://schemas.microsoft.com/office/drawing/2017/decorative" val="1"/>
              </a:ext>
            </a:extLst>
          </p:cNvPr>
          <p:cNvSpPr>
            <a:spLocks noGrp="1"/>
          </p:cNvSpPr>
          <p:nvPr>
            <p:ph type="pic" sz="quarter" idx="68" hasCustomPrompt="1"/>
          </p:nvPr>
        </p:nvSpPr>
        <p:spPr>
          <a:xfrm>
            <a:off x="9113688" y="1875372"/>
            <a:ext cx="2809827" cy="3111501"/>
          </a:xfrm>
          <a:prstGeom prst="roundRect">
            <a:avLst>
              <a:gd name="adj" fmla="val 4991"/>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
        <p:nvSpPr>
          <p:cNvPr id="7" name="Picture Placeholder 6">
            <a:extLst>
              <a:ext uri="{FF2B5EF4-FFF2-40B4-BE49-F238E27FC236}">
                <a16:creationId xmlns:a16="http://schemas.microsoft.com/office/drawing/2014/main" id="{9DE72088-F9E3-AE2B-684A-9BB2A0DFA96B}"/>
              </a:ext>
              <a:ext uri="{C183D7F6-B498-43B3-948B-1728B52AA6E4}">
                <adec:decorative xmlns:adec="http://schemas.microsoft.com/office/drawing/2017/decorative" val="1"/>
              </a:ext>
            </a:extLst>
          </p:cNvPr>
          <p:cNvSpPr>
            <a:spLocks noGrp="1"/>
          </p:cNvSpPr>
          <p:nvPr>
            <p:ph type="pic" sz="quarter" idx="69" hasCustomPrompt="1"/>
          </p:nvPr>
        </p:nvSpPr>
        <p:spPr>
          <a:xfrm>
            <a:off x="6164844" y="2621569"/>
            <a:ext cx="2809827" cy="3111501"/>
          </a:xfrm>
          <a:prstGeom prst="roundRect">
            <a:avLst>
              <a:gd name="adj" fmla="val 4991"/>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
        <p:nvSpPr>
          <p:cNvPr id="8" name="Picture Placeholder 6">
            <a:extLst>
              <a:ext uri="{FF2B5EF4-FFF2-40B4-BE49-F238E27FC236}">
                <a16:creationId xmlns:a16="http://schemas.microsoft.com/office/drawing/2014/main" id="{B7D66077-13DD-7935-152D-C69F2078955C}"/>
              </a:ext>
              <a:ext uri="{C183D7F6-B498-43B3-948B-1728B52AA6E4}">
                <adec:decorative xmlns:adec="http://schemas.microsoft.com/office/drawing/2017/decorative" val="1"/>
              </a:ext>
            </a:extLst>
          </p:cNvPr>
          <p:cNvSpPr>
            <a:spLocks noGrp="1"/>
          </p:cNvSpPr>
          <p:nvPr>
            <p:ph type="pic" sz="quarter" idx="71" hasCustomPrompt="1"/>
          </p:nvPr>
        </p:nvSpPr>
        <p:spPr>
          <a:xfrm>
            <a:off x="268486" y="2962698"/>
            <a:ext cx="2809827" cy="3111501"/>
          </a:xfrm>
          <a:prstGeom prst="roundRect">
            <a:avLst>
              <a:gd name="adj" fmla="val 4991"/>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
        <p:nvSpPr>
          <p:cNvPr id="9" name="Picture Placeholder 6">
            <a:extLst>
              <a:ext uri="{FF2B5EF4-FFF2-40B4-BE49-F238E27FC236}">
                <a16:creationId xmlns:a16="http://schemas.microsoft.com/office/drawing/2014/main" id="{45591035-33B2-C3FD-9F1B-2B9A62B2BB4A}"/>
              </a:ext>
              <a:ext uri="{C183D7F6-B498-43B3-948B-1728B52AA6E4}">
                <adec:decorative xmlns:adec="http://schemas.microsoft.com/office/drawing/2017/decorative" val="1"/>
              </a:ext>
            </a:extLst>
          </p:cNvPr>
          <p:cNvSpPr>
            <a:spLocks noGrp="1"/>
          </p:cNvSpPr>
          <p:nvPr>
            <p:ph type="pic" sz="quarter" idx="72" hasCustomPrompt="1"/>
          </p:nvPr>
        </p:nvSpPr>
        <p:spPr>
          <a:xfrm>
            <a:off x="268486" y="6207868"/>
            <a:ext cx="2809827" cy="3111501"/>
          </a:xfrm>
          <a:prstGeom prst="roundRect">
            <a:avLst>
              <a:gd name="adj" fmla="val 4991"/>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
        <p:nvSpPr>
          <p:cNvPr id="10" name="Picture Placeholder 6">
            <a:extLst>
              <a:ext uri="{FF2B5EF4-FFF2-40B4-BE49-F238E27FC236}">
                <a16:creationId xmlns:a16="http://schemas.microsoft.com/office/drawing/2014/main" id="{316D2027-BABB-8C33-B212-641874CAB676}"/>
              </a:ext>
              <a:ext uri="{C183D7F6-B498-43B3-948B-1728B52AA6E4}">
                <adec:decorative xmlns:adec="http://schemas.microsoft.com/office/drawing/2017/decorative" val="1"/>
              </a:ext>
            </a:extLst>
          </p:cNvPr>
          <p:cNvSpPr>
            <a:spLocks noGrp="1"/>
          </p:cNvSpPr>
          <p:nvPr>
            <p:ph type="pic" sz="quarter" idx="73" hasCustomPrompt="1"/>
          </p:nvPr>
        </p:nvSpPr>
        <p:spPr>
          <a:xfrm>
            <a:off x="3216001" y="5118420"/>
            <a:ext cx="2809827" cy="3111501"/>
          </a:xfrm>
          <a:prstGeom prst="roundRect">
            <a:avLst>
              <a:gd name="adj" fmla="val 4991"/>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
        <p:nvSpPr>
          <p:cNvPr id="11" name="Picture Placeholder 6">
            <a:extLst>
              <a:ext uri="{FF2B5EF4-FFF2-40B4-BE49-F238E27FC236}">
                <a16:creationId xmlns:a16="http://schemas.microsoft.com/office/drawing/2014/main" id="{40C8B4CC-4BE6-267B-45DB-378615D16037}"/>
              </a:ext>
              <a:ext uri="{C183D7F6-B498-43B3-948B-1728B52AA6E4}">
                <adec:decorative xmlns:adec="http://schemas.microsoft.com/office/drawing/2017/decorative" val="1"/>
              </a:ext>
            </a:extLst>
          </p:cNvPr>
          <p:cNvSpPr>
            <a:spLocks noGrp="1"/>
          </p:cNvSpPr>
          <p:nvPr>
            <p:ph type="pic" sz="quarter" idx="74" hasCustomPrompt="1"/>
          </p:nvPr>
        </p:nvSpPr>
        <p:spPr>
          <a:xfrm>
            <a:off x="6164844" y="5866738"/>
            <a:ext cx="2809827" cy="3111501"/>
          </a:xfrm>
          <a:prstGeom prst="roundRect">
            <a:avLst>
              <a:gd name="adj" fmla="val 4991"/>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
        <p:nvSpPr>
          <p:cNvPr id="12" name="Picture Placeholder 6">
            <a:extLst>
              <a:ext uri="{FF2B5EF4-FFF2-40B4-BE49-F238E27FC236}">
                <a16:creationId xmlns:a16="http://schemas.microsoft.com/office/drawing/2014/main" id="{F0DC399A-53CD-78DE-D88F-3A0EF5253401}"/>
              </a:ext>
              <a:ext uri="{C183D7F6-B498-43B3-948B-1728B52AA6E4}">
                <adec:decorative xmlns:adec="http://schemas.microsoft.com/office/drawing/2017/decorative" val="1"/>
              </a:ext>
            </a:extLst>
          </p:cNvPr>
          <p:cNvSpPr>
            <a:spLocks noGrp="1"/>
          </p:cNvSpPr>
          <p:nvPr>
            <p:ph type="pic" sz="quarter" idx="75" hasCustomPrompt="1"/>
          </p:nvPr>
        </p:nvSpPr>
        <p:spPr>
          <a:xfrm>
            <a:off x="9113688" y="5126902"/>
            <a:ext cx="2809827" cy="3111501"/>
          </a:xfrm>
          <a:prstGeom prst="roundRect">
            <a:avLst>
              <a:gd name="adj" fmla="val 4991"/>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Tree>
    <p:extLst>
      <p:ext uri="{BB962C8B-B14F-4D97-AF65-F5344CB8AC3E}">
        <p14:creationId xmlns:p14="http://schemas.microsoft.com/office/powerpoint/2010/main" val="252053069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 Mobile - Dark">
    <p:bg>
      <p:bgRef idx="1001">
        <a:schemeClr val="bg1"/>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4594190" cy="39091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Headline lorem ipsum</a:t>
            </a:r>
          </a:p>
        </p:txBody>
      </p:sp>
      <p:sp>
        <p:nvSpPr>
          <p:cNvPr id="9" name="Text Placeholder 6">
            <a:extLst>
              <a:ext uri="{FF2B5EF4-FFF2-40B4-BE49-F238E27FC236}">
                <a16:creationId xmlns:a16="http://schemas.microsoft.com/office/drawing/2014/main" id="{99A2FC0A-F529-2646-1B1C-E162123AE4AB}"/>
              </a:ext>
            </a:extLst>
          </p:cNvPr>
          <p:cNvSpPr>
            <a:spLocks noGrp="1"/>
          </p:cNvSpPr>
          <p:nvPr>
            <p:ph type="body" sz="quarter" idx="118" hasCustomPrompt="1"/>
          </p:nvPr>
        </p:nvSpPr>
        <p:spPr>
          <a:xfrm>
            <a:off x="429610" y="4294780"/>
            <a:ext cx="2643790" cy="250133"/>
          </a:xfrm>
        </p:spPr>
        <p:txBody>
          <a:bodyPr>
            <a:noAutofit/>
          </a:bodyPr>
          <a:lstStyle>
            <a:lvl1pPr marL="0" indent="0">
              <a:lnSpc>
                <a:spcPct val="120000"/>
              </a:lnSpc>
              <a:buNone/>
              <a:defRPr sz="1050" b="1" i="0">
                <a:latin typeface="Futura Next DemiBold" panose="020B0602020204020303" pitchFamily="34" charset="77"/>
              </a:defRPr>
            </a:lvl1pPr>
          </a:lstStyle>
          <a:p>
            <a:pPr lvl="0"/>
            <a:r>
              <a:rPr lang="en-US"/>
              <a:t>Subhead</a:t>
            </a:r>
          </a:p>
        </p:txBody>
      </p:sp>
      <p:sp>
        <p:nvSpPr>
          <p:cNvPr id="7" name="Text Placeholder 6">
            <a:extLst>
              <a:ext uri="{FF2B5EF4-FFF2-40B4-BE49-F238E27FC236}">
                <a16:creationId xmlns:a16="http://schemas.microsoft.com/office/drawing/2014/main" id="{7F5456C0-0F3D-71FC-A636-19D9D63EF215}"/>
              </a:ext>
            </a:extLst>
          </p:cNvPr>
          <p:cNvSpPr>
            <a:spLocks noGrp="1"/>
          </p:cNvSpPr>
          <p:nvPr>
            <p:ph type="body" sz="quarter" idx="13" hasCustomPrompt="1"/>
          </p:nvPr>
        </p:nvSpPr>
        <p:spPr>
          <a:xfrm>
            <a:off x="442310" y="4621619"/>
            <a:ext cx="2643790" cy="139818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2" name="Picture Placeholder 9">
            <a:extLst>
              <a:ext uri="{FF2B5EF4-FFF2-40B4-BE49-F238E27FC236}">
                <a16:creationId xmlns:a16="http://schemas.microsoft.com/office/drawing/2014/main" id="{0670184D-21ED-1AF5-2507-F3A5E6E7472D}"/>
              </a:ext>
            </a:extLst>
          </p:cNvPr>
          <p:cNvSpPr>
            <a:spLocks noGrp="1"/>
          </p:cNvSpPr>
          <p:nvPr>
            <p:ph type="pic" sz="quarter" idx="116"/>
          </p:nvPr>
        </p:nvSpPr>
        <p:spPr>
          <a:xfrm>
            <a:off x="6466609" y="966355"/>
            <a:ext cx="2317173" cy="5018948"/>
          </a:xfrm>
          <a:prstGeom prst="round2DiagRect">
            <a:avLst>
              <a:gd name="adj1" fmla="val 11496"/>
              <a:gd name="adj2" fmla="val 12098"/>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pic>
        <p:nvPicPr>
          <p:cNvPr id="11" name="Picture 10" descr="A black and white rectangular frame&#10;&#10;AI-generated content may be incorrect.">
            <a:extLst>
              <a:ext uri="{FF2B5EF4-FFF2-40B4-BE49-F238E27FC236}">
                <a16:creationId xmlns:a16="http://schemas.microsoft.com/office/drawing/2014/main" id="{101D31E2-057A-1530-812E-BF4814E950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6214" y="872697"/>
            <a:ext cx="2511086" cy="5147103"/>
          </a:xfrm>
          <a:prstGeom prst="rect">
            <a:avLst/>
          </a:prstGeom>
        </p:spPr>
      </p:pic>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p:txBody>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1819" y="6221572"/>
            <a:ext cx="79028" cy="217328"/>
          </a:xfrm>
          <a:prstGeom prst="rect">
            <a:avLst/>
          </a:prstGeom>
        </p:spPr>
      </p:pic>
      <p:sp>
        <p:nvSpPr>
          <p:cNvPr id="5" name="Text Placeholder 33">
            <a:extLst>
              <a:ext uri="{FF2B5EF4-FFF2-40B4-BE49-F238E27FC236}">
                <a16:creationId xmlns:a16="http://schemas.microsoft.com/office/drawing/2014/main" id="{8674FF2D-7EE6-5EB2-AFD7-E6C6B70029A6}"/>
              </a:ext>
              <a:ext uri="{C183D7F6-B498-43B3-948B-1728B52AA6E4}">
                <adec:decorative xmlns:adec="http://schemas.microsoft.com/office/drawing/2017/decorative" val="1"/>
              </a:ext>
            </a:extLst>
          </p:cNvPr>
          <p:cNvSpPr>
            <a:spLocks noGrp="1"/>
          </p:cNvSpPr>
          <p:nvPr>
            <p:ph type="body" sz="quarter" idx="135" hasCustomPrompt="1"/>
          </p:nvPr>
        </p:nvSpPr>
        <p:spPr>
          <a:xfrm>
            <a:off x="5029200" y="1942440"/>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0" name="Text Placeholder 33">
            <a:extLst>
              <a:ext uri="{FF2B5EF4-FFF2-40B4-BE49-F238E27FC236}">
                <a16:creationId xmlns:a16="http://schemas.microsoft.com/office/drawing/2014/main" id="{CDDD551E-218A-A620-FAD2-CB9211D86C59}"/>
              </a:ext>
              <a:ext uri="{C183D7F6-B498-43B3-948B-1728B52AA6E4}">
                <adec:decorative xmlns:adec="http://schemas.microsoft.com/office/drawing/2017/decorative" val="1"/>
              </a:ext>
            </a:extLst>
          </p:cNvPr>
          <p:cNvSpPr>
            <a:spLocks noGrp="1"/>
          </p:cNvSpPr>
          <p:nvPr>
            <p:ph type="body" sz="quarter" idx="136" hasCustomPrompt="1"/>
          </p:nvPr>
        </p:nvSpPr>
        <p:spPr>
          <a:xfrm>
            <a:off x="8538519" y="3005121"/>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3" name="Text Placeholder 33">
            <a:extLst>
              <a:ext uri="{FF2B5EF4-FFF2-40B4-BE49-F238E27FC236}">
                <a16:creationId xmlns:a16="http://schemas.microsoft.com/office/drawing/2014/main" id="{68EBB94A-CDE8-BB86-050A-9A1A335C0398}"/>
              </a:ext>
              <a:ext uri="{C183D7F6-B498-43B3-948B-1728B52AA6E4}">
                <adec:decorative xmlns:adec="http://schemas.microsoft.com/office/drawing/2017/decorative" val="1"/>
              </a:ext>
            </a:extLst>
          </p:cNvPr>
          <p:cNvSpPr>
            <a:spLocks noGrp="1"/>
          </p:cNvSpPr>
          <p:nvPr>
            <p:ph type="body" sz="quarter" idx="137" hasCustomPrompt="1"/>
          </p:nvPr>
        </p:nvSpPr>
        <p:spPr>
          <a:xfrm>
            <a:off x="5152768" y="4870991"/>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4" name="Subhead">
            <a:extLst>
              <a:ext uri="{FF2B5EF4-FFF2-40B4-BE49-F238E27FC236}">
                <a16:creationId xmlns:a16="http://schemas.microsoft.com/office/drawing/2014/main" id="{08D0C663-8E80-A0DD-A6C7-38AE39C8DD86}"/>
              </a:ext>
            </a:extLst>
          </p:cNvPr>
          <p:cNvSpPr>
            <a:spLocks noGrp="1"/>
          </p:cNvSpPr>
          <p:nvPr>
            <p:ph type="body" sz="quarter" idx="138" hasCustomPrompt="1"/>
          </p:nvPr>
        </p:nvSpPr>
        <p:spPr>
          <a:xfrm>
            <a:off x="3536492" y="1835661"/>
            <a:ext cx="1399190" cy="250133"/>
          </a:xfrm>
        </p:spPr>
        <p:txBody>
          <a:bodyPr>
            <a:noAutofit/>
          </a:bodyPr>
          <a:lstStyle>
            <a:lvl1pPr marL="0" indent="0">
              <a:lnSpc>
                <a:spcPct val="120000"/>
              </a:lnSpc>
              <a:buNone/>
              <a:defRPr sz="1050" b="1" i="0">
                <a:latin typeface="Futura Next DemiBold" panose="020B0602020204020303" pitchFamily="34" charset="77"/>
              </a:defRPr>
            </a:lvl1pPr>
          </a:lstStyle>
          <a:p>
            <a:pPr lvl="0"/>
            <a:r>
              <a:rPr lang="en-US"/>
              <a:t>Callout lorem ipsum</a:t>
            </a:r>
          </a:p>
        </p:txBody>
      </p:sp>
      <p:sp>
        <p:nvSpPr>
          <p:cNvPr id="16" name="Subhead">
            <a:extLst>
              <a:ext uri="{FF2B5EF4-FFF2-40B4-BE49-F238E27FC236}">
                <a16:creationId xmlns:a16="http://schemas.microsoft.com/office/drawing/2014/main" id="{7C9D9069-9ADE-A18D-C2E8-77CE8A5EB3C1}"/>
              </a:ext>
            </a:extLst>
          </p:cNvPr>
          <p:cNvSpPr>
            <a:spLocks noGrp="1"/>
          </p:cNvSpPr>
          <p:nvPr>
            <p:ph type="body" sz="quarter" idx="139" hasCustomPrompt="1"/>
          </p:nvPr>
        </p:nvSpPr>
        <p:spPr>
          <a:xfrm>
            <a:off x="3536492" y="4739499"/>
            <a:ext cx="1399190" cy="250133"/>
          </a:xfrm>
        </p:spPr>
        <p:txBody>
          <a:bodyPr>
            <a:noAutofit/>
          </a:bodyPr>
          <a:lstStyle>
            <a:lvl1pPr marL="0" indent="0">
              <a:lnSpc>
                <a:spcPct val="120000"/>
              </a:lnSpc>
              <a:buNone/>
              <a:defRPr sz="1050" b="1" i="0">
                <a:latin typeface="Futura Next DemiBold" panose="020B0602020204020303" pitchFamily="34" charset="77"/>
              </a:defRPr>
            </a:lvl1pPr>
          </a:lstStyle>
          <a:p>
            <a:pPr lvl="0"/>
            <a:r>
              <a:rPr lang="en-US"/>
              <a:t>Callout lorem ipsum</a:t>
            </a:r>
          </a:p>
        </p:txBody>
      </p:sp>
      <p:sp>
        <p:nvSpPr>
          <p:cNvPr id="17" name="Subhead">
            <a:extLst>
              <a:ext uri="{FF2B5EF4-FFF2-40B4-BE49-F238E27FC236}">
                <a16:creationId xmlns:a16="http://schemas.microsoft.com/office/drawing/2014/main" id="{8CFC8843-1BAF-6D79-097A-2CB3AC732EF5}"/>
              </a:ext>
            </a:extLst>
          </p:cNvPr>
          <p:cNvSpPr>
            <a:spLocks noGrp="1"/>
          </p:cNvSpPr>
          <p:nvPr>
            <p:ph type="body" sz="quarter" idx="140" hasCustomPrompt="1"/>
          </p:nvPr>
        </p:nvSpPr>
        <p:spPr>
          <a:xfrm>
            <a:off x="10372681" y="2855340"/>
            <a:ext cx="1399190" cy="250133"/>
          </a:xfrm>
        </p:spPr>
        <p:txBody>
          <a:bodyPr>
            <a:noAutofit/>
          </a:bodyPr>
          <a:lstStyle>
            <a:lvl1pPr marL="0" indent="0">
              <a:lnSpc>
                <a:spcPct val="120000"/>
              </a:lnSpc>
              <a:buNone/>
              <a:defRPr sz="1050" b="1" i="0">
                <a:latin typeface="Futura Next DemiBold" panose="020B0602020204020303" pitchFamily="34" charset="77"/>
              </a:defRPr>
            </a:lvl1pPr>
          </a:lstStyle>
          <a:p>
            <a:pPr lvl="0"/>
            <a:r>
              <a:rPr lang="en-US"/>
              <a:t>Callout lorem ipsum</a:t>
            </a:r>
          </a:p>
        </p:txBody>
      </p:sp>
    </p:spTree>
    <p:extLst>
      <p:ext uri="{BB962C8B-B14F-4D97-AF65-F5344CB8AC3E}">
        <p14:creationId xmlns:p14="http://schemas.microsoft.com/office/powerpoint/2010/main" val="4063558146"/>
      </p:ext>
    </p:extLst>
  </p:cSld>
  <p:clrMapOvr>
    <a:overrideClrMapping bg1="dk1" tx1="lt1" bg2="dk2" tx2="lt2" accent1="accent1" accent2="accent2" accent3="accent3" accent4="accent4" accent5="accent5" accent6="accent6" hlink="hlink" folHlink="folHlink"/>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 Mobile - Dark">
    <p:bg>
      <p:bgRef idx="1001">
        <a:schemeClr val="bg1"/>
      </p:bgRef>
    </p:bg>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0670184D-21ED-1AF5-2507-F3A5E6E7472D}"/>
              </a:ext>
            </a:extLst>
          </p:cNvPr>
          <p:cNvSpPr>
            <a:spLocks noGrp="1"/>
          </p:cNvSpPr>
          <p:nvPr>
            <p:ph type="pic" sz="quarter" idx="116"/>
          </p:nvPr>
        </p:nvSpPr>
        <p:spPr>
          <a:xfrm>
            <a:off x="6684905" y="966355"/>
            <a:ext cx="2317173" cy="5018948"/>
          </a:xfrm>
          <a:prstGeom prst="round2DiagRect">
            <a:avLst>
              <a:gd name="adj1" fmla="val 11496"/>
              <a:gd name="adj2" fmla="val 12098"/>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3613986"/>
            <a:ext cx="2651090" cy="479022"/>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Headline</a:t>
            </a:r>
          </a:p>
        </p:txBody>
      </p:sp>
      <p:sp>
        <p:nvSpPr>
          <p:cNvPr id="9" name="Text Placeholder 6">
            <a:extLst>
              <a:ext uri="{FF2B5EF4-FFF2-40B4-BE49-F238E27FC236}">
                <a16:creationId xmlns:a16="http://schemas.microsoft.com/office/drawing/2014/main" id="{99A2FC0A-F529-2646-1B1C-E162123AE4AB}"/>
              </a:ext>
            </a:extLst>
          </p:cNvPr>
          <p:cNvSpPr>
            <a:spLocks noGrp="1"/>
          </p:cNvSpPr>
          <p:nvPr>
            <p:ph type="body" sz="quarter" idx="118" hasCustomPrompt="1"/>
          </p:nvPr>
        </p:nvSpPr>
        <p:spPr>
          <a:xfrm>
            <a:off x="429610" y="4294780"/>
            <a:ext cx="2643790" cy="250133"/>
          </a:xfrm>
        </p:spPr>
        <p:txBody>
          <a:bodyPr>
            <a:noAutofit/>
          </a:bodyPr>
          <a:lstStyle>
            <a:lvl1pPr marL="0" indent="0">
              <a:lnSpc>
                <a:spcPct val="120000"/>
              </a:lnSpc>
              <a:buNone/>
              <a:defRPr sz="1050" b="1" i="0">
                <a:latin typeface="Futura Next DemiBold" panose="020B0602020204020303" pitchFamily="34" charset="77"/>
              </a:defRPr>
            </a:lvl1pPr>
          </a:lstStyle>
          <a:p>
            <a:pPr lvl="0"/>
            <a:r>
              <a:rPr lang="en-US"/>
              <a:t>Subhead</a:t>
            </a:r>
          </a:p>
        </p:txBody>
      </p:sp>
      <p:sp>
        <p:nvSpPr>
          <p:cNvPr id="7" name="Text Placeholder 6">
            <a:extLst>
              <a:ext uri="{FF2B5EF4-FFF2-40B4-BE49-F238E27FC236}">
                <a16:creationId xmlns:a16="http://schemas.microsoft.com/office/drawing/2014/main" id="{7F5456C0-0F3D-71FC-A636-19D9D63EF215}"/>
              </a:ext>
            </a:extLst>
          </p:cNvPr>
          <p:cNvSpPr>
            <a:spLocks noGrp="1"/>
          </p:cNvSpPr>
          <p:nvPr>
            <p:ph type="body" sz="quarter" idx="13" hasCustomPrompt="1"/>
          </p:nvPr>
        </p:nvSpPr>
        <p:spPr>
          <a:xfrm>
            <a:off x="442310" y="4621619"/>
            <a:ext cx="2643790" cy="139818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5" name="Picture Placeholder 9">
            <a:extLst>
              <a:ext uri="{FF2B5EF4-FFF2-40B4-BE49-F238E27FC236}">
                <a16:creationId xmlns:a16="http://schemas.microsoft.com/office/drawing/2014/main" id="{C123C465-AE62-33FF-535A-55D2789C6EC2}"/>
              </a:ext>
            </a:extLst>
          </p:cNvPr>
          <p:cNvSpPr>
            <a:spLocks noGrp="1"/>
          </p:cNvSpPr>
          <p:nvPr>
            <p:ph type="pic" sz="quarter" idx="119"/>
          </p:nvPr>
        </p:nvSpPr>
        <p:spPr>
          <a:xfrm>
            <a:off x="4017436" y="966355"/>
            <a:ext cx="2317173" cy="5018948"/>
          </a:xfrm>
          <a:prstGeom prst="round2DiagRect">
            <a:avLst>
              <a:gd name="adj1" fmla="val 11496"/>
              <a:gd name="adj2" fmla="val 12098"/>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pic>
        <p:nvPicPr>
          <p:cNvPr id="10" name="Picture 9" descr="A black and white rectangular frame&#10;&#10;AI-generated content may be incorrect.">
            <a:extLst>
              <a:ext uri="{FF2B5EF4-FFF2-40B4-BE49-F238E27FC236}">
                <a16:creationId xmlns:a16="http://schemas.microsoft.com/office/drawing/2014/main" id="{5B548AE2-66AE-B1B0-B1A1-190655184D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17041" y="872697"/>
            <a:ext cx="2511086" cy="5147103"/>
          </a:xfrm>
          <a:prstGeom prst="rect">
            <a:avLst/>
          </a:prstGeom>
        </p:spPr>
      </p:pic>
      <p:sp>
        <p:nvSpPr>
          <p:cNvPr id="13" name="Picture Placeholder 9">
            <a:extLst>
              <a:ext uri="{FF2B5EF4-FFF2-40B4-BE49-F238E27FC236}">
                <a16:creationId xmlns:a16="http://schemas.microsoft.com/office/drawing/2014/main" id="{7DB500EF-8C7F-F85A-E039-33861941E931}"/>
              </a:ext>
            </a:extLst>
          </p:cNvPr>
          <p:cNvSpPr>
            <a:spLocks noGrp="1"/>
          </p:cNvSpPr>
          <p:nvPr>
            <p:ph type="pic" sz="quarter" idx="120"/>
          </p:nvPr>
        </p:nvSpPr>
        <p:spPr>
          <a:xfrm>
            <a:off x="9410520" y="966355"/>
            <a:ext cx="2317173" cy="5018948"/>
          </a:xfrm>
          <a:prstGeom prst="round2DiagRect">
            <a:avLst>
              <a:gd name="adj1" fmla="val 11496"/>
              <a:gd name="adj2" fmla="val 12098"/>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pic>
        <p:nvPicPr>
          <p:cNvPr id="11" name="Picture 10" descr="A black and white rectangular frame&#10;&#10;AI-generated content may be incorrect.">
            <a:extLst>
              <a:ext uri="{FF2B5EF4-FFF2-40B4-BE49-F238E27FC236}">
                <a16:creationId xmlns:a16="http://schemas.microsoft.com/office/drawing/2014/main" id="{101D31E2-057A-1530-812E-BF4814E950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84510" y="872697"/>
            <a:ext cx="2511086" cy="5147103"/>
          </a:xfrm>
          <a:prstGeom prst="rect">
            <a:avLst/>
          </a:prstGeom>
        </p:spPr>
      </p:pic>
      <p:pic>
        <p:nvPicPr>
          <p:cNvPr id="14" name="Picture 13" descr="A black and white rectangular frame&#10;&#10;AI-generated content may be incorrect.">
            <a:extLst>
              <a:ext uri="{FF2B5EF4-FFF2-40B4-BE49-F238E27FC236}">
                <a16:creationId xmlns:a16="http://schemas.microsoft.com/office/drawing/2014/main" id="{1F6ED162-599D-3E57-99A9-19AD973F79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10125" y="872697"/>
            <a:ext cx="2511086" cy="5147103"/>
          </a:xfrm>
          <a:prstGeom prst="rect">
            <a:avLst/>
          </a:prstGeom>
        </p:spPr>
      </p:pic>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1819" y="6221572"/>
            <a:ext cx="79028" cy="217328"/>
          </a:xfrm>
          <a:prstGeom prst="rect">
            <a:avLst/>
          </a:prstGeom>
        </p:spPr>
      </p:pic>
      <p:sp>
        <p:nvSpPr>
          <p:cNvPr id="16" name="00 Date">
            <a:extLst>
              <a:ext uri="{FF2B5EF4-FFF2-40B4-BE49-F238E27FC236}">
                <a16:creationId xmlns:a16="http://schemas.microsoft.com/office/drawing/2014/main" id="{A7C0F580-2839-A2C3-E78E-026A70C4E361}"/>
              </a:ext>
            </a:extLst>
          </p:cNvPr>
          <p:cNvSpPr>
            <a:spLocks noGrp="1"/>
          </p:cNvSpPr>
          <p:nvPr>
            <p:ph type="dt" sz="half" idx="10"/>
          </p:nvPr>
        </p:nvSpPr>
        <p:spPr>
          <a:xfrm>
            <a:off x="9105900" y="431457"/>
            <a:ext cx="2665971" cy="419100"/>
          </a:xfrm>
        </p:spPr>
        <p:txBody>
          <a:bodyPr/>
          <a:lstStyle/>
          <a:p>
            <a:r>
              <a:rPr lang="en-US"/>
              <a:t>MONTH 20XX</a:t>
            </a:r>
          </a:p>
        </p:txBody>
      </p:sp>
    </p:spTree>
    <p:extLst>
      <p:ext uri="{BB962C8B-B14F-4D97-AF65-F5344CB8AC3E}">
        <p14:creationId xmlns:p14="http://schemas.microsoft.com/office/powerpoint/2010/main" val="1366249300"/>
      </p:ext>
    </p:extLst>
  </p:cSld>
  <p:clrMapOvr>
    <a:overrideClrMapping bg1="dk1" tx1="lt1" bg2="dk2" tx2="lt2" accent1="accent1" accent2="accent2" accent3="accent3" accent4="accent4" accent5="accent5" accent6="accent6" hlink="hlink" folHlink="folHlink"/>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 Large Mobile - Dark">
    <p:bg>
      <p:bgRef idx="1001">
        <a:schemeClr val="bg1"/>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72258"/>
            <a:ext cx="4594190" cy="387582"/>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Headline lorem ipsum</a:t>
            </a:r>
          </a:p>
        </p:txBody>
      </p:sp>
      <p:sp>
        <p:nvSpPr>
          <p:cNvPr id="12" name="Picture Placeholder 9">
            <a:extLst>
              <a:ext uri="{FF2B5EF4-FFF2-40B4-BE49-F238E27FC236}">
                <a16:creationId xmlns:a16="http://schemas.microsoft.com/office/drawing/2014/main" id="{0670184D-21ED-1AF5-2507-F3A5E6E7472D}"/>
              </a:ext>
            </a:extLst>
          </p:cNvPr>
          <p:cNvSpPr>
            <a:spLocks noGrp="1"/>
          </p:cNvSpPr>
          <p:nvPr>
            <p:ph type="pic" sz="quarter" idx="116"/>
          </p:nvPr>
        </p:nvSpPr>
        <p:spPr>
          <a:xfrm>
            <a:off x="4635174" y="2654478"/>
            <a:ext cx="2916477" cy="6317028"/>
          </a:xfrm>
          <a:prstGeom prst="round2DiagRect">
            <a:avLst>
              <a:gd name="adj1" fmla="val 11496"/>
              <a:gd name="adj2" fmla="val 12098"/>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pic>
        <p:nvPicPr>
          <p:cNvPr id="11" name="Picture 10" descr="A black and white rectangular frame&#10;&#10;AI-generated content may be incorrect.">
            <a:extLst>
              <a:ext uri="{FF2B5EF4-FFF2-40B4-BE49-F238E27FC236}">
                <a16:creationId xmlns:a16="http://schemas.microsoft.com/office/drawing/2014/main" id="{101D31E2-057A-1530-812E-BF4814E950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34778" y="2560820"/>
            <a:ext cx="3160543" cy="6478329"/>
          </a:xfrm>
          <a:prstGeom prst="rect">
            <a:avLst/>
          </a:prstGeom>
        </p:spPr>
      </p:pic>
      <p:sp>
        <p:nvSpPr>
          <p:cNvPr id="5" name="Picture Placeholder 9">
            <a:extLst>
              <a:ext uri="{FF2B5EF4-FFF2-40B4-BE49-F238E27FC236}">
                <a16:creationId xmlns:a16="http://schemas.microsoft.com/office/drawing/2014/main" id="{C123C465-AE62-33FF-535A-55D2789C6EC2}"/>
              </a:ext>
            </a:extLst>
          </p:cNvPr>
          <p:cNvSpPr>
            <a:spLocks noGrp="1"/>
          </p:cNvSpPr>
          <p:nvPr>
            <p:ph type="pic" sz="quarter" idx="119"/>
          </p:nvPr>
        </p:nvSpPr>
        <p:spPr>
          <a:xfrm>
            <a:off x="1245153" y="2654478"/>
            <a:ext cx="2916477" cy="6317028"/>
          </a:xfrm>
          <a:prstGeom prst="round2DiagRect">
            <a:avLst>
              <a:gd name="adj1" fmla="val 11496"/>
              <a:gd name="adj2" fmla="val 12098"/>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pic>
        <p:nvPicPr>
          <p:cNvPr id="10" name="Picture 9" descr="A black and white rectangular frame&#10;&#10;AI-generated content may be incorrect.">
            <a:extLst>
              <a:ext uri="{FF2B5EF4-FFF2-40B4-BE49-F238E27FC236}">
                <a16:creationId xmlns:a16="http://schemas.microsoft.com/office/drawing/2014/main" id="{5B548AE2-66AE-B1B0-B1A1-190655184D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4757" y="2560820"/>
            <a:ext cx="3160543" cy="6478329"/>
          </a:xfrm>
          <a:prstGeom prst="rect">
            <a:avLst/>
          </a:prstGeom>
        </p:spPr>
      </p:pic>
      <p:sp>
        <p:nvSpPr>
          <p:cNvPr id="13" name="Picture Placeholder 9">
            <a:extLst>
              <a:ext uri="{FF2B5EF4-FFF2-40B4-BE49-F238E27FC236}">
                <a16:creationId xmlns:a16="http://schemas.microsoft.com/office/drawing/2014/main" id="{7DB500EF-8C7F-F85A-E039-33861941E931}"/>
              </a:ext>
            </a:extLst>
          </p:cNvPr>
          <p:cNvSpPr>
            <a:spLocks noGrp="1"/>
          </p:cNvSpPr>
          <p:nvPr>
            <p:ph type="pic" sz="quarter" idx="120"/>
          </p:nvPr>
        </p:nvSpPr>
        <p:spPr>
          <a:xfrm>
            <a:off x="8025196" y="2654478"/>
            <a:ext cx="2916477" cy="6317028"/>
          </a:xfrm>
          <a:prstGeom prst="round2DiagRect">
            <a:avLst>
              <a:gd name="adj1" fmla="val 11496"/>
              <a:gd name="adj2" fmla="val 12098"/>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pic>
        <p:nvPicPr>
          <p:cNvPr id="14" name="Picture 13" descr="A black and white rectangular frame&#10;&#10;AI-generated content may be incorrect.">
            <a:extLst>
              <a:ext uri="{FF2B5EF4-FFF2-40B4-BE49-F238E27FC236}">
                <a16:creationId xmlns:a16="http://schemas.microsoft.com/office/drawing/2014/main" id="{1F6ED162-599D-3E57-99A9-19AD973F79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24800" y="2560820"/>
            <a:ext cx="3160543" cy="6478329"/>
          </a:xfrm>
          <a:prstGeom prst="rect">
            <a:avLst/>
          </a:prstGeom>
        </p:spPr>
      </p:pic>
      <p:pic>
        <p:nvPicPr>
          <p:cNvPr id="6" name="00 PS Logo">
            <a:extLst>
              <a:ext uri="{FF2B5EF4-FFF2-40B4-BE49-F238E27FC236}">
                <a16:creationId xmlns:a16="http://schemas.microsoft.com/office/drawing/2014/main" id="{E7B8C43F-4121-6F70-D46A-CEE41A93310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1819" y="6221572"/>
            <a:ext cx="79028" cy="217328"/>
          </a:xfrm>
          <a:prstGeom prst="rect">
            <a:avLst/>
          </a:prstGeom>
        </p:spPr>
      </p:pic>
      <p:sp>
        <p:nvSpPr>
          <p:cNvPr id="17" name="00 Date">
            <a:extLst>
              <a:ext uri="{FF2B5EF4-FFF2-40B4-BE49-F238E27FC236}">
                <a16:creationId xmlns:a16="http://schemas.microsoft.com/office/drawing/2014/main" id="{7908FD28-C9D0-615C-5B5B-1E68DD16DFC6}"/>
              </a:ext>
            </a:extLst>
          </p:cNvPr>
          <p:cNvSpPr>
            <a:spLocks noGrp="1"/>
          </p:cNvSpPr>
          <p:nvPr>
            <p:ph type="dt" sz="half" idx="10"/>
          </p:nvPr>
        </p:nvSpPr>
        <p:spPr>
          <a:xfrm>
            <a:off x="9105900" y="431457"/>
            <a:ext cx="2665971" cy="419100"/>
          </a:xfrm>
        </p:spPr>
        <p:txBody>
          <a:bodyPr/>
          <a:lstStyle/>
          <a:p>
            <a:r>
              <a:rPr lang="en-US"/>
              <a:t>MONTH 20XX</a:t>
            </a:r>
          </a:p>
        </p:txBody>
      </p:sp>
    </p:spTree>
    <p:extLst>
      <p:ext uri="{BB962C8B-B14F-4D97-AF65-F5344CB8AC3E}">
        <p14:creationId xmlns:p14="http://schemas.microsoft.com/office/powerpoint/2010/main" val="1335034189"/>
      </p:ext>
    </p:extLst>
  </p:cSld>
  <p:clrMapOvr>
    <a:overrideClrMapping bg1="dk1" tx1="lt1" bg2="dk2" tx2="lt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 Desktop - Dark">
    <p:bg>
      <p:bgRef idx="1001">
        <a:schemeClr val="bg1"/>
      </p:bgRef>
    </p:bg>
    <p:spTree>
      <p:nvGrpSpPr>
        <p:cNvPr id="1" name=""/>
        <p:cNvGrpSpPr/>
        <p:nvPr/>
      </p:nvGrpSpPr>
      <p:grpSpPr>
        <a:xfrm>
          <a:off x="0" y="0"/>
          <a:ext cx="0" cy="0"/>
          <a:chOff x="0" y="0"/>
          <a:chExt cx="0" cy="0"/>
        </a:xfrm>
      </p:grpSpPr>
      <p:sp>
        <p:nvSpPr>
          <p:cNvPr id="13" name="Picture Placeholder 9">
            <a:extLst>
              <a:ext uri="{FF2B5EF4-FFF2-40B4-BE49-F238E27FC236}">
                <a16:creationId xmlns:a16="http://schemas.microsoft.com/office/drawing/2014/main" id="{00902909-48F6-571F-F2E7-73CEEB066BBC}"/>
              </a:ext>
            </a:extLst>
          </p:cNvPr>
          <p:cNvSpPr>
            <a:spLocks noGrp="1"/>
          </p:cNvSpPr>
          <p:nvPr>
            <p:ph type="pic" sz="quarter" idx="116"/>
          </p:nvPr>
        </p:nvSpPr>
        <p:spPr>
          <a:xfrm>
            <a:off x="4584544" y="1026376"/>
            <a:ext cx="6897542" cy="4595654"/>
          </a:xfrm>
          <a:prstGeom prst="round2DiagRect">
            <a:avLst>
              <a:gd name="adj1" fmla="val 0"/>
              <a:gd name="adj2" fmla="val 0"/>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pic>
        <p:nvPicPr>
          <p:cNvPr id="10" name="Picture 9" descr="A black computer with a black screen&#10;&#10;AI-generated content may be incorrect.">
            <a:extLst>
              <a:ext uri="{FF2B5EF4-FFF2-40B4-BE49-F238E27FC236}">
                <a16:creationId xmlns:a16="http://schemas.microsoft.com/office/drawing/2014/main" id="{37C6E1C3-38C0-6D9C-BBE2-67D86AE177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9723" y="857409"/>
            <a:ext cx="8567091" cy="5190649"/>
          </a:xfrm>
          <a:prstGeom prst="rect">
            <a:avLst/>
          </a:prstGeom>
        </p:spPr>
      </p:pic>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3603590" cy="39091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Headline lorem ipsum</a:t>
            </a:r>
          </a:p>
        </p:txBody>
      </p:sp>
      <p:sp>
        <p:nvSpPr>
          <p:cNvPr id="9" name="Text Placeholder 6">
            <a:extLst>
              <a:ext uri="{FF2B5EF4-FFF2-40B4-BE49-F238E27FC236}">
                <a16:creationId xmlns:a16="http://schemas.microsoft.com/office/drawing/2014/main" id="{99A2FC0A-F529-2646-1B1C-E162123AE4AB}"/>
              </a:ext>
            </a:extLst>
          </p:cNvPr>
          <p:cNvSpPr>
            <a:spLocks noGrp="1"/>
          </p:cNvSpPr>
          <p:nvPr>
            <p:ph type="body" sz="quarter" idx="118" hasCustomPrompt="1"/>
          </p:nvPr>
        </p:nvSpPr>
        <p:spPr>
          <a:xfrm>
            <a:off x="429610" y="4294780"/>
            <a:ext cx="2643790" cy="250133"/>
          </a:xfrm>
        </p:spPr>
        <p:txBody>
          <a:bodyPr>
            <a:noAutofit/>
          </a:bodyPr>
          <a:lstStyle>
            <a:lvl1pPr marL="0" indent="0">
              <a:lnSpc>
                <a:spcPct val="120000"/>
              </a:lnSpc>
              <a:buNone/>
              <a:defRPr sz="1050" b="1" i="0">
                <a:latin typeface="Futura Next DemiBold" panose="020B0602020204020303" pitchFamily="34" charset="77"/>
              </a:defRPr>
            </a:lvl1pPr>
          </a:lstStyle>
          <a:p>
            <a:pPr lvl="0"/>
            <a:r>
              <a:rPr lang="en-US"/>
              <a:t>Subhead</a:t>
            </a:r>
          </a:p>
        </p:txBody>
      </p:sp>
      <p:sp>
        <p:nvSpPr>
          <p:cNvPr id="7" name="Text Placeholder 6">
            <a:extLst>
              <a:ext uri="{FF2B5EF4-FFF2-40B4-BE49-F238E27FC236}">
                <a16:creationId xmlns:a16="http://schemas.microsoft.com/office/drawing/2014/main" id="{7F5456C0-0F3D-71FC-A636-19D9D63EF215}"/>
              </a:ext>
            </a:extLst>
          </p:cNvPr>
          <p:cNvSpPr>
            <a:spLocks noGrp="1"/>
          </p:cNvSpPr>
          <p:nvPr>
            <p:ph type="body" sz="quarter" idx="13" hasCustomPrompt="1"/>
          </p:nvPr>
        </p:nvSpPr>
        <p:spPr>
          <a:xfrm>
            <a:off x="442310" y="4621619"/>
            <a:ext cx="2643790" cy="139818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p:txBody>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109824365"/>
      </p:ext>
    </p:extLst>
  </p:cSld>
  <p:clrMapOvr>
    <a:overrideClrMapping bg1="dk1" tx1="lt1" bg2="dk2" tx2="lt2" accent1="accent1" accent2="accent2" accent3="accent3" accent4="accent4" accent5="accent5" accent6="accent6" hlink="hlink" folHlink="folHlink"/>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 Desktop Crop - Dark">
    <p:bg>
      <p:bgRef idx="1001">
        <a:schemeClr val="bg1"/>
      </p:bgRef>
    </p:bg>
    <p:spTree>
      <p:nvGrpSpPr>
        <p:cNvPr id="1" name=""/>
        <p:cNvGrpSpPr/>
        <p:nvPr/>
      </p:nvGrpSpPr>
      <p:grpSpPr>
        <a:xfrm>
          <a:off x="0" y="0"/>
          <a:ext cx="0" cy="0"/>
          <a:chOff x="0" y="0"/>
          <a:chExt cx="0" cy="0"/>
        </a:xfrm>
      </p:grpSpPr>
      <p:sp>
        <p:nvSpPr>
          <p:cNvPr id="13" name="Picture Placeholder 9">
            <a:extLst>
              <a:ext uri="{FF2B5EF4-FFF2-40B4-BE49-F238E27FC236}">
                <a16:creationId xmlns:a16="http://schemas.microsoft.com/office/drawing/2014/main" id="{00902909-48F6-571F-F2E7-73CEEB066BBC}"/>
              </a:ext>
              <a:ext uri="{C183D7F6-B498-43B3-948B-1728B52AA6E4}">
                <adec:decorative xmlns:adec="http://schemas.microsoft.com/office/drawing/2017/decorative" val="1"/>
              </a:ext>
            </a:extLst>
          </p:cNvPr>
          <p:cNvSpPr>
            <a:spLocks noGrp="1"/>
          </p:cNvSpPr>
          <p:nvPr>
            <p:ph type="pic" sz="quarter" idx="116"/>
          </p:nvPr>
        </p:nvSpPr>
        <p:spPr>
          <a:xfrm>
            <a:off x="6599675" y="1026376"/>
            <a:ext cx="6897542" cy="4595654"/>
          </a:xfrm>
          <a:prstGeom prst="round2DiagRect">
            <a:avLst>
              <a:gd name="adj1" fmla="val 0"/>
              <a:gd name="adj2" fmla="val 0"/>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pic>
        <p:nvPicPr>
          <p:cNvPr id="10" name="Picture 9" descr="A black computer with a black screen&#10;&#10;AI-generated content may be incorrect.">
            <a:extLst>
              <a:ext uri="{FF2B5EF4-FFF2-40B4-BE49-F238E27FC236}">
                <a16:creationId xmlns:a16="http://schemas.microsoft.com/office/drawing/2014/main" id="{37C6E1C3-38C0-6D9C-BBE2-67D86AE177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74854" y="857409"/>
            <a:ext cx="8567091" cy="5190649"/>
          </a:xfrm>
          <a:prstGeom prst="rect">
            <a:avLst/>
          </a:prstGeom>
        </p:spPr>
      </p:pic>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3603590" cy="39091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Headline lorem ipsum</a:t>
            </a:r>
          </a:p>
        </p:txBody>
      </p:sp>
      <p:sp>
        <p:nvSpPr>
          <p:cNvPr id="7" name="Text Placeholder 6">
            <a:extLst>
              <a:ext uri="{FF2B5EF4-FFF2-40B4-BE49-F238E27FC236}">
                <a16:creationId xmlns:a16="http://schemas.microsoft.com/office/drawing/2014/main" id="{7F5456C0-0F3D-71FC-A636-19D9D63EF215}"/>
              </a:ext>
            </a:extLst>
          </p:cNvPr>
          <p:cNvSpPr>
            <a:spLocks noGrp="1"/>
          </p:cNvSpPr>
          <p:nvPr>
            <p:ph type="body" sz="quarter" idx="13" hasCustomPrompt="1"/>
          </p:nvPr>
        </p:nvSpPr>
        <p:spPr>
          <a:xfrm>
            <a:off x="447474" y="1536792"/>
            <a:ext cx="3591126" cy="139818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p:txBody>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71123002"/>
      </p:ext>
    </p:extLst>
  </p:cSld>
  <p:clrMapOvr>
    <a:overrideClrMapping bg1="dk1" tx1="lt1" bg2="dk2" tx2="lt2" accent1="accent1" accent2="accent2" accent3="accent3" accent4="accent4" accent5="accent5" accent6="accent6" hlink="hlink" folHlink="folHlink"/>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Image Grid - Dark">
    <p:bg>
      <p:bgPr>
        <a:solidFill>
          <a:srgbClr val="000000"/>
        </a:solidFill>
        <a:effectLst/>
      </p:bgPr>
    </p:bg>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75D71C5C-FC50-3623-A424-B06CEA7E42C2}"/>
              </a:ext>
              <a:ext uri="{C183D7F6-B498-43B3-948B-1728B52AA6E4}">
                <adec:decorative xmlns:adec="http://schemas.microsoft.com/office/drawing/2017/decorative" val="1"/>
              </a:ext>
            </a:extLst>
          </p:cNvPr>
          <p:cNvSpPr>
            <a:spLocks noGrp="1"/>
          </p:cNvSpPr>
          <p:nvPr>
            <p:ph type="pic" sz="quarter" idx="40" hasCustomPrompt="1"/>
          </p:nvPr>
        </p:nvSpPr>
        <p:spPr>
          <a:xfrm>
            <a:off x="268486" y="-282472"/>
            <a:ext cx="2809827" cy="3111501"/>
          </a:xfrm>
          <a:prstGeom prst="roundRect">
            <a:avLst>
              <a:gd name="adj" fmla="val 4991"/>
            </a:avLst>
          </a:prstGeom>
          <a:solidFill>
            <a:schemeClr val="tx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
        <p:nvSpPr>
          <p:cNvPr id="3" name="Picture Placeholder 6">
            <a:extLst>
              <a:ext uri="{FF2B5EF4-FFF2-40B4-BE49-F238E27FC236}">
                <a16:creationId xmlns:a16="http://schemas.microsoft.com/office/drawing/2014/main" id="{FD157C8B-47DA-FF2C-787E-48091D0374FF}"/>
              </a:ext>
              <a:ext uri="{C183D7F6-B498-43B3-948B-1728B52AA6E4}">
                <adec:decorative xmlns:adec="http://schemas.microsoft.com/office/drawing/2017/decorative" val="1"/>
              </a:ext>
            </a:extLst>
          </p:cNvPr>
          <p:cNvSpPr>
            <a:spLocks noGrp="1"/>
          </p:cNvSpPr>
          <p:nvPr>
            <p:ph type="pic" sz="quarter" idx="65" hasCustomPrompt="1"/>
          </p:nvPr>
        </p:nvSpPr>
        <p:spPr>
          <a:xfrm>
            <a:off x="3216001" y="-1371921"/>
            <a:ext cx="2809827" cy="3111501"/>
          </a:xfrm>
          <a:prstGeom prst="roundRect">
            <a:avLst>
              <a:gd name="adj" fmla="val 4991"/>
            </a:avLst>
          </a:prstGeom>
          <a:solidFill>
            <a:schemeClr val="tx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
        <p:nvSpPr>
          <p:cNvPr id="4" name="Picture Placeholder 6">
            <a:extLst>
              <a:ext uri="{FF2B5EF4-FFF2-40B4-BE49-F238E27FC236}">
                <a16:creationId xmlns:a16="http://schemas.microsoft.com/office/drawing/2014/main" id="{0948CB32-3FAD-F6C1-978F-8B2CEC911CC6}"/>
              </a:ext>
              <a:ext uri="{C183D7F6-B498-43B3-948B-1728B52AA6E4}">
                <adec:decorative xmlns:adec="http://schemas.microsoft.com/office/drawing/2017/decorative" val="1"/>
              </a:ext>
            </a:extLst>
          </p:cNvPr>
          <p:cNvSpPr>
            <a:spLocks noGrp="1"/>
          </p:cNvSpPr>
          <p:nvPr>
            <p:ph type="pic" sz="quarter" idx="66" hasCustomPrompt="1"/>
          </p:nvPr>
        </p:nvSpPr>
        <p:spPr>
          <a:xfrm>
            <a:off x="6164844" y="-625724"/>
            <a:ext cx="2809827" cy="3111501"/>
          </a:xfrm>
          <a:prstGeom prst="roundRect">
            <a:avLst>
              <a:gd name="adj" fmla="val 4991"/>
            </a:avLst>
          </a:prstGeom>
          <a:solidFill>
            <a:schemeClr val="tx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
        <p:nvSpPr>
          <p:cNvPr id="5" name="Picture Placeholder 6">
            <a:extLst>
              <a:ext uri="{FF2B5EF4-FFF2-40B4-BE49-F238E27FC236}">
                <a16:creationId xmlns:a16="http://schemas.microsoft.com/office/drawing/2014/main" id="{730E5391-2204-8094-ABB1-86F1B81B1D33}"/>
              </a:ext>
              <a:ext uri="{C183D7F6-B498-43B3-948B-1728B52AA6E4}">
                <adec:decorative xmlns:adec="http://schemas.microsoft.com/office/drawing/2017/decorative" val="1"/>
              </a:ext>
            </a:extLst>
          </p:cNvPr>
          <p:cNvSpPr>
            <a:spLocks noGrp="1"/>
          </p:cNvSpPr>
          <p:nvPr>
            <p:ph type="pic" sz="quarter" idx="67" hasCustomPrompt="1"/>
          </p:nvPr>
        </p:nvSpPr>
        <p:spPr>
          <a:xfrm>
            <a:off x="9113688" y="-1371921"/>
            <a:ext cx="2809827" cy="3111501"/>
          </a:xfrm>
          <a:prstGeom prst="roundRect">
            <a:avLst>
              <a:gd name="adj" fmla="val 4991"/>
            </a:avLst>
          </a:prstGeom>
          <a:solidFill>
            <a:schemeClr val="tx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
        <p:nvSpPr>
          <p:cNvPr id="6" name="Picture Placeholder 6">
            <a:extLst>
              <a:ext uri="{FF2B5EF4-FFF2-40B4-BE49-F238E27FC236}">
                <a16:creationId xmlns:a16="http://schemas.microsoft.com/office/drawing/2014/main" id="{E3316012-9BAD-B018-ED71-CBD5EC5A143E}"/>
              </a:ext>
              <a:ext uri="{C183D7F6-B498-43B3-948B-1728B52AA6E4}">
                <adec:decorative xmlns:adec="http://schemas.microsoft.com/office/drawing/2017/decorative" val="1"/>
              </a:ext>
            </a:extLst>
          </p:cNvPr>
          <p:cNvSpPr>
            <a:spLocks noGrp="1"/>
          </p:cNvSpPr>
          <p:nvPr>
            <p:ph type="pic" sz="quarter" idx="68" hasCustomPrompt="1"/>
          </p:nvPr>
        </p:nvSpPr>
        <p:spPr>
          <a:xfrm>
            <a:off x="9113688" y="1875372"/>
            <a:ext cx="2809827" cy="3111501"/>
          </a:xfrm>
          <a:prstGeom prst="roundRect">
            <a:avLst>
              <a:gd name="adj" fmla="val 4991"/>
            </a:avLst>
          </a:prstGeom>
          <a:solidFill>
            <a:schemeClr val="tx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
        <p:nvSpPr>
          <p:cNvPr id="7" name="Picture Placeholder 6">
            <a:extLst>
              <a:ext uri="{FF2B5EF4-FFF2-40B4-BE49-F238E27FC236}">
                <a16:creationId xmlns:a16="http://schemas.microsoft.com/office/drawing/2014/main" id="{3ABA4662-82BA-C38D-F2B9-A2B240B8C831}"/>
              </a:ext>
              <a:ext uri="{C183D7F6-B498-43B3-948B-1728B52AA6E4}">
                <adec:decorative xmlns:adec="http://schemas.microsoft.com/office/drawing/2017/decorative" val="1"/>
              </a:ext>
            </a:extLst>
          </p:cNvPr>
          <p:cNvSpPr>
            <a:spLocks noGrp="1"/>
          </p:cNvSpPr>
          <p:nvPr>
            <p:ph type="pic" sz="quarter" idx="69" hasCustomPrompt="1"/>
          </p:nvPr>
        </p:nvSpPr>
        <p:spPr>
          <a:xfrm>
            <a:off x="6164844" y="2621569"/>
            <a:ext cx="2809827" cy="3111501"/>
          </a:xfrm>
          <a:prstGeom prst="roundRect">
            <a:avLst>
              <a:gd name="adj" fmla="val 4991"/>
            </a:avLst>
          </a:prstGeom>
          <a:solidFill>
            <a:schemeClr val="tx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
        <p:nvSpPr>
          <p:cNvPr id="8" name="Picture Placeholder 6">
            <a:extLst>
              <a:ext uri="{FF2B5EF4-FFF2-40B4-BE49-F238E27FC236}">
                <a16:creationId xmlns:a16="http://schemas.microsoft.com/office/drawing/2014/main" id="{6B9D4A12-94A3-7D51-0870-A47EB34DF7D5}"/>
              </a:ext>
              <a:ext uri="{C183D7F6-B498-43B3-948B-1728B52AA6E4}">
                <adec:decorative xmlns:adec="http://schemas.microsoft.com/office/drawing/2017/decorative" val="1"/>
              </a:ext>
            </a:extLst>
          </p:cNvPr>
          <p:cNvSpPr>
            <a:spLocks noGrp="1"/>
          </p:cNvSpPr>
          <p:nvPr>
            <p:ph type="pic" sz="quarter" idx="70" hasCustomPrompt="1"/>
          </p:nvPr>
        </p:nvSpPr>
        <p:spPr>
          <a:xfrm>
            <a:off x="3216001" y="1873249"/>
            <a:ext cx="2809827" cy="3111501"/>
          </a:xfrm>
          <a:prstGeom prst="roundRect">
            <a:avLst>
              <a:gd name="adj" fmla="val 4991"/>
            </a:avLst>
          </a:prstGeom>
          <a:solidFill>
            <a:schemeClr val="tx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
        <p:nvSpPr>
          <p:cNvPr id="9" name="Picture Placeholder 6">
            <a:extLst>
              <a:ext uri="{FF2B5EF4-FFF2-40B4-BE49-F238E27FC236}">
                <a16:creationId xmlns:a16="http://schemas.microsoft.com/office/drawing/2014/main" id="{81C58C0B-A6CC-86E5-0C8D-42BED4B301DD}"/>
              </a:ext>
              <a:ext uri="{C183D7F6-B498-43B3-948B-1728B52AA6E4}">
                <adec:decorative xmlns:adec="http://schemas.microsoft.com/office/drawing/2017/decorative" val="1"/>
              </a:ext>
            </a:extLst>
          </p:cNvPr>
          <p:cNvSpPr>
            <a:spLocks noGrp="1"/>
          </p:cNvSpPr>
          <p:nvPr>
            <p:ph type="pic" sz="quarter" idx="71" hasCustomPrompt="1"/>
          </p:nvPr>
        </p:nvSpPr>
        <p:spPr>
          <a:xfrm>
            <a:off x="268486" y="2962698"/>
            <a:ext cx="2809827" cy="3111501"/>
          </a:xfrm>
          <a:prstGeom prst="roundRect">
            <a:avLst>
              <a:gd name="adj" fmla="val 4991"/>
            </a:avLst>
          </a:prstGeom>
          <a:solidFill>
            <a:schemeClr val="tx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
        <p:nvSpPr>
          <p:cNvPr id="10" name="Picture Placeholder 6">
            <a:extLst>
              <a:ext uri="{FF2B5EF4-FFF2-40B4-BE49-F238E27FC236}">
                <a16:creationId xmlns:a16="http://schemas.microsoft.com/office/drawing/2014/main" id="{3BA46A88-3702-F901-E8CD-DDE3E9A6222D}"/>
              </a:ext>
              <a:ext uri="{C183D7F6-B498-43B3-948B-1728B52AA6E4}">
                <adec:decorative xmlns:adec="http://schemas.microsoft.com/office/drawing/2017/decorative" val="1"/>
              </a:ext>
            </a:extLst>
          </p:cNvPr>
          <p:cNvSpPr>
            <a:spLocks noGrp="1"/>
          </p:cNvSpPr>
          <p:nvPr>
            <p:ph type="pic" sz="quarter" idx="72" hasCustomPrompt="1"/>
          </p:nvPr>
        </p:nvSpPr>
        <p:spPr>
          <a:xfrm>
            <a:off x="268486" y="6207868"/>
            <a:ext cx="2809827" cy="3111501"/>
          </a:xfrm>
          <a:prstGeom prst="roundRect">
            <a:avLst>
              <a:gd name="adj" fmla="val 4991"/>
            </a:avLst>
          </a:prstGeom>
          <a:solidFill>
            <a:schemeClr val="tx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
        <p:nvSpPr>
          <p:cNvPr id="11" name="Picture Placeholder 6">
            <a:extLst>
              <a:ext uri="{FF2B5EF4-FFF2-40B4-BE49-F238E27FC236}">
                <a16:creationId xmlns:a16="http://schemas.microsoft.com/office/drawing/2014/main" id="{D3266FAD-3810-570A-5B28-2F87A345E946}"/>
              </a:ext>
              <a:ext uri="{C183D7F6-B498-43B3-948B-1728B52AA6E4}">
                <adec:decorative xmlns:adec="http://schemas.microsoft.com/office/drawing/2017/decorative" val="1"/>
              </a:ext>
            </a:extLst>
          </p:cNvPr>
          <p:cNvSpPr>
            <a:spLocks noGrp="1"/>
          </p:cNvSpPr>
          <p:nvPr>
            <p:ph type="pic" sz="quarter" idx="73" hasCustomPrompt="1"/>
          </p:nvPr>
        </p:nvSpPr>
        <p:spPr>
          <a:xfrm>
            <a:off x="3216001" y="5118420"/>
            <a:ext cx="2809827" cy="3111501"/>
          </a:xfrm>
          <a:prstGeom prst="roundRect">
            <a:avLst>
              <a:gd name="adj" fmla="val 4991"/>
            </a:avLst>
          </a:prstGeom>
          <a:solidFill>
            <a:schemeClr val="tx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
        <p:nvSpPr>
          <p:cNvPr id="12" name="Picture Placeholder 6">
            <a:extLst>
              <a:ext uri="{FF2B5EF4-FFF2-40B4-BE49-F238E27FC236}">
                <a16:creationId xmlns:a16="http://schemas.microsoft.com/office/drawing/2014/main" id="{82B74391-19BF-206C-C7D9-E3BA7DA2524D}"/>
              </a:ext>
              <a:ext uri="{C183D7F6-B498-43B3-948B-1728B52AA6E4}">
                <adec:decorative xmlns:adec="http://schemas.microsoft.com/office/drawing/2017/decorative" val="1"/>
              </a:ext>
            </a:extLst>
          </p:cNvPr>
          <p:cNvSpPr>
            <a:spLocks noGrp="1"/>
          </p:cNvSpPr>
          <p:nvPr>
            <p:ph type="pic" sz="quarter" idx="74" hasCustomPrompt="1"/>
          </p:nvPr>
        </p:nvSpPr>
        <p:spPr>
          <a:xfrm>
            <a:off x="6164844" y="5866738"/>
            <a:ext cx="2809827" cy="3111501"/>
          </a:xfrm>
          <a:prstGeom prst="roundRect">
            <a:avLst>
              <a:gd name="adj" fmla="val 4991"/>
            </a:avLst>
          </a:prstGeom>
          <a:solidFill>
            <a:schemeClr val="tx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
        <p:nvSpPr>
          <p:cNvPr id="13" name="Picture Placeholder 6">
            <a:extLst>
              <a:ext uri="{FF2B5EF4-FFF2-40B4-BE49-F238E27FC236}">
                <a16:creationId xmlns:a16="http://schemas.microsoft.com/office/drawing/2014/main" id="{3BAC6055-F3EA-2530-DE55-EF9E5F04A9BA}"/>
              </a:ext>
              <a:ext uri="{C183D7F6-B498-43B3-948B-1728B52AA6E4}">
                <adec:decorative xmlns:adec="http://schemas.microsoft.com/office/drawing/2017/decorative" val="1"/>
              </a:ext>
            </a:extLst>
          </p:cNvPr>
          <p:cNvSpPr>
            <a:spLocks noGrp="1"/>
          </p:cNvSpPr>
          <p:nvPr>
            <p:ph type="pic" sz="quarter" idx="75" hasCustomPrompt="1"/>
          </p:nvPr>
        </p:nvSpPr>
        <p:spPr>
          <a:xfrm>
            <a:off x="9113688" y="5126902"/>
            <a:ext cx="2809827" cy="3111501"/>
          </a:xfrm>
          <a:prstGeom prst="roundRect">
            <a:avLst>
              <a:gd name="adj" fmla="val 4991"/>
            </a:avLst>
          </a:prstGeom>
          <a:solidFill>
            <a:schemeClr val="tx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Tree>
    <p:extLst>
      <p:ext uri="{BB962C8B-B14F-4D97-AF65-F5344CB8AC3E}">
        <p14:creationId xmlns:p14="http://schemas.microsoft.com/office/powerpoint/2010/main" val="323584339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Image Grid with Text - Dark">
    <p:bg>
      <p:bgPr>
        <a:solidFill>
          <a:srgbClr val="000000"/>
        </a:solidFill>
        <a:effectLst/>
      </p:bgPr>
    </p:bg>
    <p:spTree>
      <p:nvGrpSpPr>
        <p:cNvPr id="1" name=""/>
        <p:cNvGrpSpPr/>
        <p:nvPr/>
      </p:nvGrpSpPr>
      <p:grpSpPr>
        <a:xfrm>
          <a:off x="0" y="0"/>
          <a:ext cx="0" cy="0"/>
          <a:chOff x="0" y="0"/>
          <a:chExt cx="0" cy="0"/>
        </a:xfrm>
      </p:grpSpPr>
      <p:sp>
        <p:nvSpPr>
          <p:cNvPr id="14" name="Rounded Rectangle">
            <a:extLst>
              <a:ext uri="{FF2B5EF4-FFF2-40B4-BE49-F238E27FC236}">
                <a16:creationId xmlns:a16="http://schemas.microsoft.com/office/drawing/2014/main" id="{77E16E70-15D9-6F90-76AF-6C57DF595D5D}"/>
              </a:ext>
              <a:ext uri="{C183D7F6-B498-43B3-948B-1728B52AA6E4}">
                <adec:decorative xmlns:adec="http://schemas.microsoft.com/office/drawing/2017/decorative" val="1"/>
              </a:ext>
            </a:extLst>
          </p:cNvPr>
          <p:cNvSpPr/>
          <p:nvPr userDrawn="1"/>
        </p:nvSpPr>
        <p:spPr>
          <a:xfrm>
            <a:off x="3219540" y="1871200"/>
            <a:ext cx="2802772" cy="3115601"/>
          </a:xfrm>
          <a:prstGeom prst="roundRect">
            <a:avLst>
              <a:gd name="adj" fmla="val 5004"/>
            </a:avLst>
          </a:prstGeom>
          <a:solidFill>
            <a:schemeClr val="bg1"/>
          </a:solidFill>
        </p:spPr>
        <p:txBody>
          <a:bodyPr vert="horz" lIns="45720" tIns="22860" rIns="45720" bIns="22860" rtlCol="0">
            <a:normAutofit/>
          </a:bodyPr>
          <a:lstStyle/>
          <a:p>
            <a:pPr marL="114300" lvl="0" indent="-114300" algn="ctr" defTabSz="457200" eaLnBrk="1" hangingPunct="1">
              <a:spcBef>
                <a:spcPts val="500"/>
              </a:spcBef>
              <a:buFont typeface="Arial" panose="020B0604020202020204" pitchFamily="34" charset="0"/>
              <a:buChar char="•"/>
            </a:pPr>
            <a:endParaRPr sz="500" b="1" i="0" kern="1200">
              <a:solidFill>
                <a:schemeClr val="tx1"/>
              </a:solidFill>
              <a:latin typeface="Futura Next DemiBold" panose="020B0602020204020303" pitchFamily="34" charset="77"/>
            </a:endParaRPr>
          </a:p>
        </p:txBody>
      </p:sp>
      <p:sp>
        <p:nvSpPr>
          <p:cNvPr id="2" name="Picture Placeholder 6">
            <a:extLst>
              <a:ext uri="{FF2B5EF4-FFF2-40B4-BE49-F238E27FC236}">
                <a16:creationId xmlns:a16="http://schemas.microsoft.com/office/drawing/2014/main" id="{DCA72B07-5E97-1843-7F1C-6D41E98B6C90}"/>
              </a:ext>
              <a:ext uri="{C183D7F6-B498-43B3-948B-1728B52AA6E4}">
                <adec:decorative xmlns:adec="http://schemas.microsoft.com/office/drawing/2017/decorative" val="1"/>
              </a:ext>
            </a:extLst>
          </p:cNvPr>
          <p:cNvSpPr>
            <a:spLocks noGrp="1"/>
          </p:cNvSpPr>
          <p:nvPr>
            <p:ph type="pic" sz="quarter" idx="40" hasCustomPrompt="1"/>
          </p:nvPr>
        </p:nvSpPr>
        <p:spPr>
          <a:xfrm>
            <a:off x="268486" y="-282472"/>
            <a:ext cx="2809827" cy="3111501"/>
          </a:xfrm>
          <a:prstGeom prst="roundRect">
            <a:avLst>
              <a:gd name="adj" fmla="val 4991"/>
            </a:avLst>
          </a:prstGeom>
          <a:solidFill>
            <a:schemeClr val="tx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
        <p:nvSpPr>
          <p:cNvPr id="3" name="Picture Placeholder 6">
            <a:extLst>
              <a:ext uri="{FF2B5EF4-FFF2-40B4-BE49-F238E27FC236}">
                <a16:creationId xmlns:a16="http://schemas.microsoft.com/office/drawing/2014/main" id="{CFF459EB-1F22-C15D-814E-28F56C347262}"/>
              </a:ext>
              <a:ext uri="{C183D7F6-B498-43B3-948B-1728B52AA6E4}">
                <adec:decorative xmlns:adec="http://schemas.microsoft.com/office/drawing/2017/decorative" val="1"/>
              </a:ext>
            </a:extLst>
          </p:cNvPr>
          <p:cNvSpPr>
            <a:spLocks noGrp="1"/>
          </p:cNvSpPr>
          <p:nvPr>
            <p:ph type="pic" sz="quarter" idx="65" hasCustomPrompt="1"/>
          </p:nvPr>
        </p:nvSpPr>
        <p:spPr>
          <a:xfrm>
            <a:off x="3216001" y="-1371921"/>
            <a:ext cx="2809827" cy="3111501"/>
          </a:xfrm>
          <a:prstGeom prst="roundRect">
            <a:avLst>
              <a:gd name="adj" fmla="val 4991"/>
            </a:avLst>
          </a:prstGeom>
          <a:solidFill>
            <a:schemeClr val="tx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
        <p:nvSpPr>
          <p:cNvPr id="4" name="Picture Placeholder 6">
            <a:extLst>
              <a:ext uri="{FF2B5EF4-FFF2-40B4-BE49-F238E27FC236}">
                <a16:creationId xmlns:a16="http://schemas.microsoft.com/office/drawing/2014/main" id="{3E1E1F9E-288A-5174-FC36-CBBD71F2CF1A}"/>
              </a:ext>
              <a:ext uri="{C183D7F6-B498-43B3-948B-1728B52AA6E4}">
                <adec:decorative xmlns:adec="http://schemas.microsoft.com/office/drawing/2017/decorative" val="1"/>
              </a:ext>
            </a:extLst>
          </p:cNvPr>
          <p:cNvSpPr>
            <a:spLocks noGrp="1"/>
          </p:cNvSpPr>
          <p:nvPr>
            <p:ph type="pic" sz="quarter" idx="66" hasCustomPrompt="1"/>
          </p:nvPr>
        </p:nvSpPr>
        <p:spPr>
          <a:xfrm>
            <a:off x="6164844" y="-625724"/>
            <a:ext cx="2809827" cy="3111501"/>
          </a:xfrm>
          <a:prstGeom prst="roundRect">
            <a:avLst>
              <a:gd name="adj" fmla="val 4991"/>
            </a:avLst>
          </a:prstGeom>
          <a:solidFill>
            <a:schemeClr val="tx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
        <p:nvSpPr>
          <p:cNvPr id="5" name="Picture Placeholder 6">
            <a:extLst>
              <a:ext uri="{FF2B5EF4-FFF2-40B4-BE49-F238E27FC236}">
                <a16:creationId xmlns:a16="http://schemas.microsoft.com/office/drawing/2014/main" id="{291C49E9-C65F-DC2D-935F-FC03E6D56226}"/>
              </a:ext>
              <a:ext uri="{C183D7F6-B498-43B3-948B-1728B52AA6E4}">
                <adec:decorative xmlns:adec="http://schemas.microsoft.com/office/drawing/2017/decorative" val="1"/>
              </a:ext>
            </a:extLst>
          </p:cNvPr>
          <p:cNvSpPr>
            <a:spLocks noGrp="1"/>
          </p:cNvSpPr>
          <p:nvPr>
            <p:ph type="pic" sz="quarter" idx="67" hasCustomPrompt="1"/>
          </p:nvPr>
        </p:nvSpPr>
        <p:spPr>
          <a:xfrm>
            <a:off x="9113688" y="-1371921"/>
            <a:ext cx="2809827" cy="3111501"/>
          </a:xfrm>
          <a:prstGeom prst="roundRect">
            <a:avLst>
              <a:gd name="adj" fmla="val 4991"/>
            </a:avLst>
          </a:prstGeom>
          <a:solidFill>
            <a:schemeClr val="tx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
        <p:nvSpPr>
          <p:cNvPr id="6" name="Picture Placeholder 6">
            <a:extLst>
              <a:ext uri="{FF2B5EF4-FFF2-40B4-BE49-F238E27FC236}">
                <a16:creationId xmlns:a16="http://schemas.microsoft.com/office/drawing/2014/main" id="{5C32898F-0D6B-78B9-CCFC-A07296CB2E25}"/>
              </a:ext>
              <a:ext uri="{C183D7F6-B498-43B3-948B-1728B52AA6E4}">
                <adec:decorative xmlns:adec="http://schemas.microsoft.com/office/drawing/2017/decorative" val="1"/>
              </a:ext>
            </a:extLst>
          </p:cNvPr>
          <p:cNvSpPr>
            <a:spLocks noGrp="1"/>
          </p:cNvSpPr>
          <p:nvPr>
            <p:ph type="pic" sz="quarter" idx="68" hasCustomPrompt="1"/>
          </p:nvPr>
        </p:nvSpPr>
        <p:spPr>
          <a:xfrm>
            <a:off x="9113688" y="1875372"/>
            <a:ext cx="2809827" cy="3111501"/>
          </a:xfrm>
          <a:prstGeom prst="roundRect">
            <a:avLst>
              <a:gd name="adj" fmla="val 4991"/>
            </a:avLst>
          </a:prstGeom>
          <a:solidFill>
            <a:schemeClr val="tx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
        <p:nvSpPr>
          <p:cNvPr id="7" name="Picture Placeholder 6">
            <a:extLst>
              <a:ext uri="{FF2B5EF4-FFF2-40B4-BE49-F238E27FC236}">
                <a16:creationId xmlns:a16="http://schemas.microsoft.com/office/drawing/2014/main" id="{3B0351DE-F125-AF29-7A45-8AF9DAEA7D7E}"/>
              </a:ext>
              <a:ext uri="{C183D7F6-B498-43B3-948B-1728B52AA6E4}">
                <adec:decorative xmlns:adec="http://schemas.microsoft.com/office/drawing/2017/decorative" val="1"/>
              </a:ext>
            </a:extLst>
          </p:cNvPr>
          <p:cNvSpPr>
            <a:spLocks noGrp="1"/>
          </p:cNvSpPr>
          <p:nvPr>
            <p:ph type="pic" sz="quarter" idx="69" hasCustomPrompt="1"/>
          </p:nvPr>
        </p:nvSpPr>
        <p:spPr>
          <a:xfrm>
            <a:off x="6164844" y="2621569"/>
            <a:ext cx="2809827" cy="3111501"/>
          </a:xfrm>
          <a:prstGeom prst="roundRect">
            <a:avLst>
              <a:gd name="adj" fmla="val 4991"/>
            </a:avLst>
          </a:prstGeom>
          <a:solidFill>
            <a:schemeClr val="tx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
        <p:nvSpPr>
          <p:cNvPr id="8" name="Picture Placeholder 6">
            <a:extLst>
              <a:ext uri="{FF2B5EF4-FFF2-40B4-BE49-F238E27FC236}">
                <a16:creationId xmlns:a16="http://schemas.microsoft.com/office/drawing/2014/main" id="{3DBAF673-FA26-1C22-2178-19DC5DB724C9}"/>
              </a:ext>
              <a:ext uri="{C183D7F6-B498-43B3-948B-1728B52AA6E4}">
                <adec:decorative xmlns:adec="http://schemas.microsoft.com/office/drawing/2017/decorative" val="1"/>
              </a:ext>
            </a:extLst>
          </p:cNvPr>
          <p:cNvSpPr>
            <a:spLocks noGrp="1"/>
          </p:cNvSpPr>
          <p:nvPr>
            <p:ph type="pic" sz="quarter" idx="71" hasCustomPrompt="1"/>
          </p:nvPr>
        </p:nvSpPr>
        <p:spPr>
          <a:xfrm>
            <a:off x="268486" y="2962698"/>
            <a:ext cx="2809827" cy="3111501"/>
          </a:xfrm>
          <a:prstGeom prst="roundRect">
            <a:avLst>
              <a:gd name="adj" fmla="val 4991"/>
            </a:avLst>
          </a:prstGeom>
          <a:solidFill>
            <a:schemeClr val="tx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
        <p:nvSpPr>
          <p:cNvPr id="9" name="Picture Placeholder 6">
            <a:extLst>
              <a:ext uri="{FF2B5EF4-FFF2-40B4-BE49-F238E27FC236}">
                <a16:creationId xmlns:a16="http://schemas.microsoft.com/office/drawing/2014/main" id="{E6650CA5-59A7-D68D-D86E-A163714FB9C0}"/>
              </a:ext>
              <a:ext uri="{C183D7F6-B498-43B3-948B-1728B52AA6E4}">
                <adec:decorative xmlns:adec="http://schemas.microsoft.com/office/drawing/2017/decorative" val="1"/>
              </a:ext>
            </a:extLst>
          </p:cNvPr>
          <p:cNvSpPr>
            <a:spLocks noGrp="1"/>
          </p:cNvSpPr>
          <p:nvPr>
            <p:ph type="pic" sz="quarter" idx="72" hasCustomPrompt="1"/>
          </p:nvPr>
        </p:nvSpPr>
        <p:spPr>
          <a:xfrm>
            <a:off x="268486" y="6207868"/>
            <a:ext cx="2809827" cy="3111501"/>
          </a:xfrm>
          <a:prstGeom prst="roundRect">
            <a:avLst>
              <a:gd name="adj" fmla="val 4991"/>
            </a:avLst>
          </a:prstGeom>
          <a:solidFill>
            <a:schemeClr val="tx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
        <p:nvSpPr>
          <p:cNvPr id="10" name="Picture Placeholder 6">
            <a:extLst>
              <a:ext uri="{FF2B5EF4-FFF2-40B4-BE49-F238E27FC236}">
                <a16:creationId xmlns:a16="http://schemas.microsoft.com/office/drawing/2014/main" id="{BA2794F0-8A4C-2B8A-AE2C-F1358A95CEC2}"/>
              </a:ext>
              <a:ext uri="{C183D7F6-B498-43B3-948B-1728B52AA6E4}">
                <adec:decorative xmlns:adec="http://schemas.microsoft.com/office/drawing/2017/decorative" val="1"/>
              </a:ext>
            </a:extLst>
          </p:cNvPr>
          <p:cNvSpPr>
            <a:spLocks noGrp="1"/>
          </p:cNvSpPr>
          <p:nvPr>
            <p:ph type="pic" sz="quarter" idx="73" hasCustomPrompt="1"/>
          </p:nvPr>
        </p:nvSpPr>
        <p:spPr>
          <a:xfrm>
            <a:off x="3216001" y="5118420"/>
            <a:ext cx="2809827" cy="3111501"/>
          </a:xfrm>
          <a:prstGeom prst="roundRect">
            <a:avLst>
              <a:gd name="adj" fmla="val 4991"/>
            </a:avLst>
          </a:prstGeom>
          <a:solidFill>
            <a:schemeClr val="tx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
        <p:nvSpPr>
          <p:cNvPr id="11" name="Picture Placeholder 6">
            <a:extLst>
              <a:ext uri="{FF2B5EF4-FFF2-40B4-BE49-F238E27FC236}">
                <a16:creationId xmlns:a16="http://schemas.microsoft.com/office/drawing/2014/main" id="{551B3FE7-EF08-A778-F9FF-8B53AFF026DD}"/>
              </a:ext>
              <a:ext uri="{C183D7F6-B498-43B3-948B-1728B52AA6E4}">
                <adec:decorative xmlns:adec="http://schemas.microsoft.com/office/drawing/2017/decorative" val="1"/>
              </a:ext>
            </a:extLst>
          </p:cNvPr>
          <p:cNvSpPr>
            <a:spLocks noGrp="1"/>
          </p:cNvSpPr>
          <p:nvPr>
            <p:ph type="pic" sz="quarter" idx="74" hasCustomPrompt="1"/>
          </p:nvPr>
        </p:nvSpPr>
        <p:spPr>
          <a:xfrm>
            <a:off x="6164844" y="5866738"/>
            <a:ext cx="2809827" cy="3111501"/>
          </a:xfrm>
          <a:prstGeom prst="roundRect">
            <a:avLst>
              <a:gd name="adj" fmla="val 4991"/>
            </a:avLst>
          </a:prstGeom>
          <a:solidFill>
            <a:schemeClr val="tx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
        <p:nvSpPr>
          <p:cNvPr id="12" name="Picture Placeholder 6">
            <a:extLst>
              <a:ext uri="{FF2B5EF4-FFF2-40B4-BE49-F238E27FC236}">
                <a16:creationId xmlns:a16="http://schemas.microsoft.com/office/drawing/2014/main" id="{32833204-BC99-4B32-9EBE-F77B2AA16D95}"/>
              </a:ext>
              <a:ext uri="{C183D7F6-B498-43B3-948B-1728B52AA6E4}">
                <adec:decorative xmlns:adec="http://schemas.microsoft.com/office/drawing/2017/decorative" val="1"/>
              </a:ext>
            </a:extLst>
          </p:cNvPr>
          <p:cNvSpPr>
            <a:spLocks noGrp="1"/>
          </p:cNvSpPr>
          <p:nvPr>
            <p:ph type="pic" sz="quarter" idx="75" hasCustomPrompt="1"/>
          </p:nvPr>
        </p:nvSpPr>
        <p:spPr>
          <a:xfrm>
            <a:off x="9113688" y="5126902"/>
            <a:ext cx="2809827" cy="3111501"/>
          </a:xfrm>
          <a:prstGeom prst="roundRect">
            <a:avLst>
              <a:gd name="adj" fmla="val 4991"/>
            </a:avLst>
          </a:prstGeom>
          <a:solidFill>
            <a:schemeClr val="tx1">
              <a:lumMod val="65000"/>
              <a:lumOff val="35000"/>
            </a:schemeClr>
          </a:solidFill>
        </p:spPr>
        <p:txBody>
          <a:bodyPr/>
          <a:lstStyle>
            <a:lvl1pPr algn="ctr">
              <a:defRPr sz="500" b="1" i="0">
                <a:latin typeface="Futura Next DemiBold" panose="020B0602020204020303" pitchFamily="34" charset="77"/>
              </a:defRPr>
            </a:lvl1pPr>
          </a:lstStyle>
          <a:p>
            <a:r>
              <a:rPr lang="en-SE"/>
              <a:t> </a:t>
            </a:r>
          </a:p>
        </p:txBody>
      </p:sp>
      <p:sp>
        <p:nvSpPr>
          <p:cNvPr id="15" name="Text Placeholder 3">
            <a:extLst>
              <a:ext uri="{FF2B5EF4-FFF2-40B4-BE49-F238E27FC236}">
                <a16:creationId xmlns:a16="http://schemas.microsoft.com/office/drawing/2014/main" id="{797E9FD4-F735-5E10-733C-4DF233814F39}"/>
              </a:ext>
            </a:extLst>
          </p:cNvPr>
          <p:cNvSpPr>
            <a:spLocks noGrp="1"/>
          </p:cNvSpPr>
          <p:nvPr>
            <p:ph type="body" sz="half" idx="76" hasCustomPrompt="1"/>
          </p:nvPr>
        </p:nvSpPr>
        <p:spPr>
          <a:xfrm>
            <a:off x="3364546" y="2066137"/>
            <a:ext cx="2514600" cy="1096519"/>
          </a:xfrm>
          <a:prstGeom prst="rect">
            <a:avLst/>
          </a:prstGeom>
          <a:noFill/>
        </p:spPr>
        <p:txBody>
          <a:bodyPr wrap="square" anchor="t">
            <a:spAutoFit/>
          </a:bodyPr>
          <a:lstStyle>
            <a:lvl1pPr marL="0" indent="0" algn="l">
              <a:lnSpc>
                <a:spcPct val="110000"/>
              </a:lnSpc>
              <a:spcBef>
                <a:spcPts val="0"/>
              </a:spcBef>
              <a:buFont typeface="Arial" panose="020B0604020202020204" pitchFamily="34" charset="0"/>
              <a:buNone/>
              <a:defRPr sz="1000" b="1" i="0">
                <a:solidFill>
                  <a:schemeClr val="tx1"/>
                </a:solidFill>
                <a:latin typeface="Futura Next DemiBold" panose="020B06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Title</a:t>
            </a:r>
            <a:br>
              <a:rPr lang="en-US"/>
            </a:br>
            <a:br>
              <a:rPr lang="en-US"/>
            </a:b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3242957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4 - Dark">
    <p:bg>
      <p:bgPr>
        <a:solidFill>
          <a:schemeClr val="tx1"/>
        </a:solidFill>
        <a:effectLst/>
      </p:bgPr>
    </p:bg>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177C4327-0902-C35E-AD0D-8503EF33D9FB}"/>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45108" y="6033774"/>
            <a:ext cx="774993" cy="420624"/>
          </a:xfrm>
          <a:prstGeom prst="rect">
            <a:avLst/>
          </a:prstGeom>
        </p:spPr>
      </p:pic>
      <p:sp>
        <p:nvSpPr>
          <p:cNvPr id="2" name="Picture Placeholder">
            <a:extLst>
              <a:ext uri="{FF2B5EF4-FFF2-40B4-BE49-F238E27FC236}">
                <a16:creationId xmlns:a16="http://schemas.microsoft.com/office/drawing/2014/main" id="{F4FE7BFE-5F72-8495-BFE2-13593E680AFA}"/>
              </a:ext>
              <a:ext uri="{C183D7F6-B498-43B3-948B-1728B52AA6E4}">
                <adec:decorative xmlns:adec="http://schemas.microsoft.com/office/drawing/2017/decorative" val="1"/>
              </a:ext>
            </a:extLst>
          </p:cNvPr>
          <p:cNvSpPr>
            <a:spLocks noGrp="1"/>
          </p:cNvSpPr>
          <p:nvPr>
            <p:ph type="pic" sz="quarter" idx="116"/>
          </p:nvPr>
        </p:nvSpPr>
        <p:spPr>
          <a:xfrm>
            <a:off x="4305300" y="1301858"/>
            <a:ext cx="6515100" cy="4324028"/>
          </a:xfrm>
          <a:prstGeom prst="round2DiagRect">
            <a:avLst>
              <a:gd name="adj1" fmla="val 0"/>
              <a:gd name="adj2" fmla="val 7814"/>
            </a:avLst>
          </a:prstGeom>
          <a:solidFill>
            <a:schemeClr val="bg1">
              <a:lumMod val="50000"/>
            </a:schemeClr>
          </a:solidFill>
          <a:ln>
            <a:noFill/>
          </a:ln>
        </p:spPr>
        <p:txBody>
          <a:bodyPr/>
          <a:lstStyle>
            <a:lvl1pPr>
              <a:defRPr b="1" i="0">
                <a:latin typeface="Futura Next DemiBold" panose="020B0602020204020303" pitchFamily="34" charset="77"/>
              </a:defRPr>
            </a:lvl1pPr>
          </a:lstStyle>
          <a:p>
            <a:endParaRPr lang="en-US"/>
          </a:p>
        </p:txBody>
      </p:sp>
      <p:sp>
        <p:nvSpPr>
          <p:cNvPr id="5" name="Title lin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867956"/>
            <a:ext cx="8447690" cy="1080966"/>
          </a:xfrm>
          <a:prstGeom prst="rect">
            <a:avLst/>
          </a:prstGeom>
        </p:spPr>
        <p:txBody>
          <a:bodyPr tIns="0" anchor="t">
            <a:noAutofit/>
          </a:bodyPr>
          <a:lstStyle>
            <a:lvl1pPr marL="0" indent="0">
              <a:spcBef>
                <a:spcPts val="500"/>
              </a:spcBef>
              <a:buFont typeface="Arial" panose="020B0604020202020204" pitchFamily="34" charset="0"/>
              <a:buNone/>
              <a:defRPr sz="9600">
                <a:solidFill>
                  <a:schemeClr val="bg1"/>
                </a:solidFill>
              </a:defRPr>
            </a:lvl1pPr>
          </a:lstStyle>
          <a:p>
            <a:pPr lvl="0"/>
            <a:r>
              <a:rPr lang="en-US"/>
              <a:t>Short title</a:t>
            </a:r>
          </a:p>
        </p:txBody>
      </p:sp>
      <p:sp>
        <p:nvSpPr>
          <p:cNvPr id="19" name="Title line 2">
            <a:extLst>
              <a:ext uri="{FF2B5EF4-FFF2-40B4-BE49-F238E27FC236}">
                <a16:creationId xmlns:a16="http://schemas.microsoft.com/office/drawing/2014/main" id="{9EFAB551-5E6F-3593-33D7-A6B872BB91A0}"/>
              </a:ext>
            </a:extLst>
          </p:cNvPr>
          <p:cNvSpPr>
            <a:spLocks noGrp="1"/>
          </p:cNvSpPr>
          <p:nvPr>
            <p:ph type="body" sz="quarter" idx="117" hasCustomPrompt="1"/>
          </p:nvPr>
        </p:nvSpPr>
        <p:spPr>
          <a:xfrm>
            <a:off x="3333148" y="4940074"/>
            <a:ext cx="8447689" cy="1080966"/>
          </a:xfrm>
        </p:spPr>
        <p:txBody>
          <a:bodyPr>
            <a:noAutofit/>
          </a:bodyPr>
          <a:lstStyle>
            <a:lvl1pPr marL="0" indent="0" algn="r">
              <a:buNone/>
              <a:defRPr sz="9600" b="1" i="0">
                <a:solidFill>
                  <a:schemeClr val="bg1"/>
                </a:solidFill>
                <a:latin typeface="Futura Next DemiBold" panose="020B0602020204020303" pitchFamily="34" charset="77"/>
              </a:defRPr>
            </a:lvl1pPr>
          </a:lstStyle>
          <a:p>
            <a:pPr lvl="0"/>
            <a:r>
              <a:rPr lang="en-US"/>
              <a:t>in two lines</a:t>
            </a:r>
          </a:p>
        </p:txBody>
      </p:sp>
      <p:sp>
        <p:nvSpPr>
          <p:cNvPr id="3" name="Date Placeholder">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a:solidFill>
                  <a:schemeClr val="bg1"/>
                </a:solidFill>
              </a:defRPr>
            </a:lvl1pPr>
          </a:lstStyle>
          <a:p>
            <a:r>
              <a:rPr lang="en-US"/>
              <a:t>MONTH 20XX</a:t>
            </a:r>
          </a:p>
        </p:txBody>
      </p:sp>
    </p:spTree>
    <p:extLst>
      <p:ext uri="{BB962C8B-B14F-4D97-AF65-F5344CB8AC3E}">
        <p14:creationId xmlns:p14="http://schemas.microsoft.com/office/powerpoint/2010/main" val="319631527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meline with Images - Light">
    <p:bg>
      <p:bgRef idx="1001">
        <a:schemeClr val="bg1"/>
      </p:bgRef>
    </p:bg>
    <p:spTree>
      <p:nvGrpSpPr>
        <p:cNvPr id="1" name=""/>
        <p:cNvGrpSpPr/>
        <p:nvPr/>
      </p:nvGrpSpPr>
      <p:grpSpPr>
        <a:xfrm>
          <a:off x="0" y="0"/>
          <a:ext cx="0" cy="0"/>
          <a:chOff x="0" y="0"/>
          <a:chExt cx="0" cy="0"/>
        </a:xfrm>
      </p:grpSpPr>
      <p:sp>
        <p:nvSpPr>
          <p:cNvPr id="10" name="Round Diagonal Corner Rectangle 9">
            <a:extLst>
              <a:ext uri="{FF2B5EF4-FFF2-40B4-BE49-F238E27FC236}">
                <a16:creationId xmlns:a16="http://schemas.microsoft.com/office/drawing/2014/main" id="{1DC2E9BF-35F3-1ADA-0A7F-388D5903603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440438" y="1511300"/>
            <a:ext cx="11339742" cy="4508500"/>
          </a:xfrm>
          <a:prstGeom prst="round2DiagRect">
            <a:avLst>
              <a:gd name="adj1" fmla="val 7935"/>
              <a:gd name="adj2" fmla="val 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0">
              <a:latin typeface="Futura Next DemiBold" panose="020B0602020204020303" pitchFamily="34" charset="77"/>
            </a:endParaRPr>
          </a:p>
        </p:txBody>
      </p:sp>
      <p:sp>
        <p:nvSpPr>
          <p:cNvPr id="15" name="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3603590" cy="418254"/>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Timeline</a:t>
            </a:r>
          </a:p>
        </p:txBody>
      </p:sp>
      <p:sp>
        <p:nvSpPr>
          <p:cNvPr id="9" name="Description">
            <a:extLst>
              <a:ext uri="{FF2B5EF4-FFF2-40B4-BE49-F238E27FC236}">
                <a16:creationId xmlns:a16="http://schemas.microsoft.com/office/drawing/2014/main" id="{470F5805-F5C1-308C-CCA4-F32B0C599068}"/>
              </a:ext>
            </a:extLst>
          </p:cNvPr>
          <p:cNvSpPr>
            <a:spLocks noGrp="1"/>
          </p:cNvSpPr>
          <p:nvPr>
            <p:ph type="body" sz="quarter" idx="119" hasCustomPrompt="1"/>
          </p:nvPr>
        </p:nvSpPr>
        <p:spPr>
          <a:xfrm>
            <a:off x="4343400" y="839604"/>
            <a:ext cx="4594190" cy="436059"/>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Picture Placeholder 1">
            <a:extLst>
              <a:ext uri="{FF2B5EF4-FFF2-40B4-BE49-F238E27FC236}">
                <a16:creationId xmlns:a16="http://schemas.microsoft.com/office/drawing/2014/main" id="{0AB511F6-58D4-3F21-AF35-38C95A3B84B5}"/>
              </a:ext>
            </a:extLst>
          </p:cNvPr>
          <p:cNvSpPr>
            <a:spLocks noGrp="1"/>
          </p:cNvSpPr>
          <p:nvPr>
            <p:ph type="pic" sz="quarter" idx="116"/>
          </p:nvPr>
        </p:nvSpPr>
        <p:spPr>
          <a:xfrm>
            <a:off x="868823" y="1888072"/>
            <a:ext cx="2895600" cy="1418943"/>
          </a:xfrm>
          <a:prstGeom prst="round2DiagRect">
            <a:avLst>
              <a:gd name="adj1" fmla="val 0"/>
              <a:gd name="adj2" fmla="val 7814"/>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sp>
        <p:nvSpPr>
          <p:cNvPr id="29" name="Headline Placeholder 1">
            <a:extLst>
              <a:ext uri="{FF2B5EF4-FFF2-40B4-BE49-F238E27FC236}">
                <a16:creationId xmlns:a16="http://schemas.microsoft.com/office/drawing/2014/main" id="{58C1B467-B3FA-AF0F-C60D-E6FE9303F35B}"/>
              </a:ext>
            </a:extLst>
          </p:cNvPr>
          <p:cNvSpPr>
            <a:spLocks noGrp="1"/>
          </p:cNvSpPr>
          <p:nvPr>
            <p:ph type="body" sz="quarter" idx="128" hasCustomPrompt="1"/>
          </p:nvPr>
        </p:nvSpPr>
        <p:spPr>
          <a:xfrm>
            <a:off x="868823" y="4326089"/>
            <a:ext cx="2895600" cy="346152"/>
          </a:xfrm>
        </p:spPr>
        <p:txBody>
          <a:bodyPr>
            <a:noAutofit/>
          </a:bodyPr>
          <a:lstStyle>
            <a:lvl1pPr marL="0" indent="0">
              <a:lnSpc>
                <a:spcPct val="120000"/>
              </a:lnSpc>
              <a:buNone/>
              <a:defRPr sz="1400" b="1" i="0">
                <a:latin typeface="Futura Next DemiBold" panose="020B0602020204020303" pitchFamily="34" charset="77"/>
              </a:defRPr>
            </a:lvl1pPr>
          </a:lstStyle>
          <a:p>
            <a:pPr lvl="0"/>
            <a:r>
              <a:rPr lang="en-US"/>
              <a:t>Event headline</a:t>
            </a:r>
          </a:p>
        </p:txBody>
      </p:sp>
      <p:sp>
        <p:nvSpPr>
          <p:cNvPr id="7" name="Text Placeholder 1">
            <a:extLst>
              <a:ext uri="{FF2B5EF4-FFF2-40B4-BE49-F238E27FC236}">
                <a16:creationId xmlns:a16="http://schemas.microsoft.com/office/drawing/2014/main" id="{7F5456C0-0F3D-71FC-A636-19D9D63EF215}"/>
              </a:ext>
            </a:extLst>
          </p:cNvPr>
          <p:cNvSpPr>
            <a:spLocks noGrp="1"/>
          </p:cNvSpPr>
          <p:nvPr>
            <p:ph type="body" sz="quarter" idx="13" hasCustomPrompt="1"/>
          </p:nvPr>
        </p:nvSpPr>
        <p:spPr>
          <a:xfrm>
            <a:off x="868823" y="4794214"/>
            <a:ext cx="2895600" cy="735196"/>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a:t>
            </a:r>
          </a:p>
        </p:txBody>
      </p:sp>
      <p:sp>
        <p:nvSpPr>
          <p:cNvPr id="30" name="Headline 2">
            <a:extLst>
              <a:ext uri="{FF2B5EF4-FFF2-40B4-BE49-F238E27FC236}">
                <a16:creationId xmlns:a16="http://schemas.microsoft.com/office/drawing/2014/main" id="{3F1A74DB-FA35-A915-6A7C-2B077C9AE3DD}"/>
              </a:ext>
            </a:extLst>
          </p:cNvPr>
          <p:cNvSpPr>
            <a:spLocks noGrp="1"/>
          </p:cNvSpPr>
          <p:nvPr>
            <p:ph type="body" sz="quarter" idx="131" hasCustomPrompt="1"/>
          </p:nvPr>
        </p:nvSpPr>
        <p:spPr>
          <a:xfrm>
            <a:off x="4686300" y="1993444"/>
            <a:ext cx="2895600" cy="346152"/>
          </a:xfrm>
        </p:spPr>
        <p:txBody>
          <a:bodyPr>
            <a:noAutofit/>
          </a:bodyPr>
          <a:lstStyle>
            <a:lvl1pPr marL="0" indent="0">
              <a:lnSpc>
                <a:spcPct val="120000"/>
              </a:lnSpc>
              <a:buNone/>
              <a:defRPr sz="1400" b="1" i="0">
                <a:latin typeface="Futura Next DemiBold" panose="020B0602020204020303" pitchFamily="34" charset="77"/>
              </a:defRPr>
            </a:lvl1pPr>
          </a:lstStyle>
          <a:p>
            <a:pPr lvl="0"/>
            <a:r>
              <a:rPr lang="en-US"/>
              <a:t>Event headline</a:t>
            </a:r>
          </a:p>
        </p:txBody>
      </p:sp>
      <p:sp>
        <p:nvSpPr>
          <p:cNvPr id="16" name="Text 2">
            <a:extLst>
              <a:ext uri="{FF2B5EF4-FFF2-40B4-BE49-F238E27FC236}">
                <a16:creationId xmlns:a16="http://schemas.microsoft.com/office/drawing/2014/main" id="{BE2863B2-148E-381D-D47D-C890A5C53C97}"/>
              </a:ext>
            </a:extLst>
          </p:cNvPr>
          <p:cNvSpPr>
            <a:spLocks noGrp="1"/>
          </p:cNvSpPr>
          <p:nvPr>
            <p:ph type="body" sz="quarter" idx="123" hasCustomPrompt="1"/>
          </p:nvPr>
        </p:nvSpPr>
        <p:spPr>
          <a:xfrm>
            <a:off x="4686300" y="2457414"/>
            <a:ext cx="2844800" cy="735196"/>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a:t>
            </a:r>
          </a:p>
        </p:txBody>
      </p:sp>
      <p:sp>
        <p:nvSpPr>
          <p:cNvPr id="20" name="Picture 2">
            <a:extLst>
              <a:ext uri="{FF2B5EF4-FFF2-40B4-BE49-F238E27FC236}">
                <a16:creationId xmlns:a16="http://schemas.microsoft.com/office/drawing/2014/main" id="{98DA73D0-1111-17D9-680D-9A907CE3C960}"/>
              </a:ext>
            </a:extLst>
          </p:cNvPr>
          <p:cNvSpPr>
            <a:spLocks noGrp="1"/>
          </p:cNvSpPr>
          <p:nvPr>
            <p:ph type="pic" sz="quarter" idx="124"/>
          </p:nvPr>
        </p:nvSpPr>
        <p:spPr>
          <a:xfrm>
            <a:off x="4648200" y="4110467"/>
            <a:ext cx="2895600" cy="1418943"/>
          </a:xfrm>
          <a:prstGeom prst="round2DiagRect">
            <a:avLst>
              <a:gd name="adj1" fmla="val 0"/>
              <a:gd name="adj2" fmla="val 7814"/>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sp>
        <p:nvSpPr>
          <p:cNvPr id="21" name="Picture Placeholder 3">
            <a:extLst>
              <a:ext uri="{FF2B5EF4-FFF2-40B4-BE49-F238E27FC236}">
                <a16:creationId xmlns:a16="http://schemas.microsoft.com/office/drawing/2014/main" id="{0DF447CE-8224-29B7-FB33-9AE7287DB71F}"/>
              </a:ext>
            </a:extLst>
          </p:cNvPr>
          <p:cNvSpPr>
            <a:spLocks noGrp="1"/>
          </p:cNvSpPr>
          <p:nvPr>
            <p:ph type="pic" sz="quarter" idx="125"/>
          </p:nvPr>
        </p:nvSpPr>
        <p:spPr>
          <a:xfrm>
            <a:off x="8427400" y="1837167"/>
            <a:ext cx="2895600" cy="1418943"/>
          </a:xfrm>
          <a:prstGeom prst="round2DiagRect">
            <a:avLst>
              <a:gd name="adj1" fmla="val 0"/>
              <a:gd name="adj2" fmla="val 7814"/>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sp>
        <p:nvSpPr>
          <p:cNvPr id="31" name="Headline 3">
            <a:extLst>
              <a:ext uri="{FF2B5EF4-FFF2-40B4-BE49-F238E27FC236}">
                <a16:creationId xmlns:a16="http://schemas.microsoft.com/office/drawing/2014/main" id="{73C98B2B-E7CF-64C0-18C6-4151E3758D30}"/>
              </a:ext>
            </a:extLst>
          </p:cNvPr>
          <p:cNvSpPr>
            <a:spLocks noGrp="1"/>
          </p:cNvSpPr>
          <p:nvPr>
            <p:ph type="body" sz="quarter" idx="134" hasCustomPrompt="1"/>
          </p:nvPr>
        </p:nvSpPr>
        <p:spPr>
          <a:xfrm>
            <a:off x="8414700" y="4326089"/>
            <a:ext cx="2844800" cy="346152"/>
          </a:xfrm>
        </p:spPr>
        <p:txBody>
          <a:bodyPr>
            <a:noAutofit/>
          </a:bodyPr>
          <a:lstStyle>
            <a:lvl1pPr marL="0" indent="0">
              <a:lnSpc>
                <a:spcPct val="120000"/>
              </a:lnSpc>
              <a:buNone/>
              <a:defRPr sz="1400" b="1" i="0">
                <a:latin typeface="Futura Next DemiBold" panose="020B0602020204020303" pitchFamily="34" charset="77"/>
              </a:defRPr>
            </a:lvl1pPr>
          </a:lstStyle>
          <a:p>
            <a:pPr lvl="0"/>
            <a:r>
              <a:rPr lang="en-US"/>
              <a:t>Event headline</a:t>
            </a:r>
          </a:p>
        </p:txBody>
      </p:sp>
      <p:sp>
        <p:nvSpPr>
          <p:cNvPr id="12" name="Text 3">
            <a:extLst>
              <a:ext uri="{FF2B5EF4-FFF2-40B4-BE49-F238E27FC236}">
                <a16:creationId xmlns:a16="http://schemas.microsoft.com/office/drawing/2014/main" id="{03BF6DE5-E937-8DC4-1E1F-9C27C15DA329}"/>
              </a:ext>
            </a:extLst>
          </p:cNvPr>
          <p:cNvSpPr>
            <a:spLocks noGrp="1"/>
          </p:cNvSpPr>
          <p:nvPr>
            <p:ph type="body" sz="quarter" idx="121" hasCustomPrompt="1"/>
          </p:nvPr>
        </p:nvSpPr>
        <p:spPr>
          <a:xfrm>
            <a:off x="8414700" y="4794214"/>
            <a:ext cx="2844800" cy="735196"/>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a:t>
            </a:r>
          </a:p>
        </p:txBody>
      </p:sp>
      <p:sp>
        <p:nvSpPr>
          <p:cNvPr id="3" name="Date">
            <a:extLst>
              <a:ext uri="{FF2B5EF4-FFF2-40B4-BE49-F238E27FC236}">
                <a16:creationId xmlns:a16="http://schemas.microsoft.com/office/drawing/2014/main" id="{E897907E-AE25-E63A-46FA-8E8406DEC04B}"/>
              </a:ext>
            </a:extLst>
          </p:cNvPr>
          <p:cNvSpPr>
            <a:spLocks noGrp="1"/>
          </p:cNvSpPr>
          <p:nvPr>
            <p:ph type="dt" sz="half" idx="10"/>
          </p:nvPr>
        </p:nvSpPr>
        <p:spPr>
          <a:xfrm>
            <a:off x="10350500" y="431457"/>
            <a:ext cx="1421371" cy="419100"/>
          </a:xfrm>
        </p:spPr>
        <p:txBody>
          <a:bodyPr/>
          <a:lstStyle/>
          <a:p>
            <a:r>
              <a:rPr lang="en-US"/>
              <a:t>MONTH 20XX</a:t>
            </a:r>
          </a:p>
        </p:txBody>
      </p:sp>
      <p:sp>
        <p:nvSpPr>
          <p:cNvPr id="4" name="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19" name="Text Placeholder 12">
            <a:extLst>
              <a:ext uri="{FF2B5EF4-FFF2-40B4-BE49-F238E27FC236}">
                <a16:creationId xmlns:a16="http://schemas.microsoft.com/office/drawing/2014/main" id="{4F85B15F-21D4-C3EB-5721-EB42D7D137A5}"/>
              </a:ext>
              <a:ext uri="{C183D7F6-B498-43B3-948B-1728B52AA6E4}">
                <adec:decorative xmlns:adec="http://schemas.microsoft.com/office/drawing/2017/decorative" val="1"/>
              </a:ext>
            </a:extLst>
          </p:cNvPr>
          <p:cNvSpPr>
            <a:spLocks noGrp="1" noChangeAspect="1"/>
          </p:cNvSpPr>
          <p:nvPr>
            <p:ph type="body" sz="quarter" idx="136"/>
          </p:nvPr>
        </p:nvSpPr>
        <p:spPr>
          <a:xfrm>
            <a:off x="7878498" y="3674570"/>
            <a:ext cx="92604" cy="91983"/>
          </a:xfrm>
          <a:prstGeom prst="ellipse">
            <a:avLst/>
          </a:prstGeom>
          <a:solidFill>
            <a:schemeClr val="accent1"/>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2">
            <a:extLst>
              <a:ext uri="{FF2B5EF4-FFF2-40B4-BE49-F238E27FC236}">
                <a16:creationId xmlns:a16="http://schemas.microsoft.com/office/drawing/2014/main" id="{493BF669-8861-EE90-6819-B454D4C3282C}"/>
              </a:ext>
              <a:ext uri="{C183D7F6-B498-43B3-948B-1728B52AA6E4}">
                <adec:decorative xmlns:adec="http://schemas.microsoft.com/office/drawing/2017/decorative" val="1"/>
              </a:ext>
            </a:extLst>
          </p:cNvPr>
          <p:cNvSpPr>
            <a:spLocks noGrp="1" noChangeAspect="1"/>
          </p:cNvSpPr>
          <p:nvPr>
            <p:ph type="body" sz="quarter" idx="137"/>
          </p:nvPr>
        </p:nvSpPr>
        <p:spPr>
          <a:xfrm>
            <a:off x="4267201" y="3674570"/>
            <a:ext cx="92604" cy="91983"/>
          </a:xfrm>
          <a:prstGeom prst="ellipse">
            <a:avLst/>
          </a:prstGeom>
          <a:solidFill>
            <a:schemeClr val="accent1"/>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12">
            <a:extLst>
              <a:ext uri="{FF2B5EF4-FFF2-40B4-BE49-F238E27FC236}">
                <a16:creationId xmlns:a16="http://schemas.microsoft.com/office/drawing/2014/main" id="{4EB22868-7B9B-9584-C00E-AFD3D760EEDD}"/>
              </a:ext>
              <a:ext uri="{C183D7F6-B498-43B3-948B-1728B52AA6E4}">
                <adec:decorative xmlns:adec="http://schemas.microsoft.com/office/drawing/2017/decorative" val="1"/>
              </a:ext>
            </a:extLst>
          </p:cNvPr>
          <p:cNvSpPr>
            <a:spLocks noGrp="1" noChangeAspect="1"/>
          </p:cNvSpPr>
          <p:nvPr>
            <p:ph type="body" sz="quarter" idx="138"/>
          </p:nvPr>
        </p:nvSpPr>
        <p:spPr>
          <a:xfrm>
            <a:off x="840770" y="3674570"/>
            <a:ext cx="92604" cy="91983"/>
          </a:xfrm>
          <a:prstGeom prst="ellipse">
            <a:avLst/>
          </a:prstGeom>
          <a:solidFill>
            <a:schemeClr val="accent1"/>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3" name="Straight Connector 32">
            <a:extLst>
              <a:ext uri="{FF2B5EF4-FFF2-40B4-BE49-F238E27FC236}">
                <a16:creationId xmlns:a16="http://schemas.microsoft.com/office/drawing/2014/main" id="{46D2ACE9-C05A-3CDC-96DF-EC140B7E1E3A}"/>
              </a:ext>
            </a:extLst>
          </p:cNvPr>
          <p:cNvCxnSpPr>
            <a:cxnSpLocks/>
          </p:cNvCxnSpPr>
          <p:nvPr userDrawn="1"/>
        </p:nvCxnSpPr>
        <p:spPr>
          <a:xfrm>
            <a:off x="866951" y="3722012"/>
            <a:ext cx="10392549" cy="0"/>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575532"/>
      </p:ext>
    </p:extLst>
  </p:cSld>
  <p:clrMapOvr>
    <a:overrideClrMapping bg1="lt1" tx1="dk1" bg2="lt2" tx2="dk2" accent1="accent1" accent2="accent2" accent3="accent3" accent4="accent4" accent5="accent5" accent6="accent6" hlink="hlink" folHlink="folHlink"/>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meline  - Light">
    <p:bg>
      <p:bgRef idx="1001">
        <a:schemeClr val="bg1"/>
      </p:bgRef>
    </p:bg>
    <p:spTree>
      <p:nvGrpSpPr>
        <p:cNvPr id="1" name=""/>
        <p:cNvGrpSpPr/>
        <p:nvPr/>
      </p:nvGrpSpPr>
      <p:grpSpPr>
        <a:xfrm>
          <a:off x="0" y="0"/>
          <a:ext cx="0" cy="0"/>
          <a:chOff x="0" y="0"/>
          <a:chExt cx="0" cy="0"/>
        </a:xfrm>
      </p:grpSpPr>
      <p:sp>
        <p:nvSpPr>
          <p:cNvPr id="10" name="Round Diagonal Corner Rectangle 9">
            <a:extLst>
              <a:ext uri="{FF2B5EF4-FFF2-40B4-BE49-F238E27FC236}">
                <a16:creationId xmlns:a16="http://schemas.microsoft.com/office/drawing/2014/main" id="{1DC2E9BF-35F3-1ADA-0A7F-388D5903603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440438" y="1511300"/>
            <a:ext cx="11339742" cy="4508500"/>
          </a:xfrm>
          <a:prstGeom prst="round2DiagRect">
            <a:avLst>
              <a:gd name="adj1" fmla="val 7935"/>
              <a:gd name="adj2" fmla="val 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0">
              <a:latin typeface="Futura Next DemiBold" panose="020B0602020204020303" pitchFamily="34" charset="77"/>
            </a:endParaRPr>
          </a:p>
        </p:txBody>
      </p:sp>
      <p:sp>
        <p:nvSpPr>
          <p:cNvPr id="15" name="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Titl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3603590" cy="418254"/>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Timeline</a:t>
            </a:r>
          </a:p>
        </p:txBody>
      </p:sp>
      <p:sp>
        <p:nvSpPr>
          <p:cNvPr id="9" name="Description">
            <a:extLst>
              <a:ext uri="{FF2B5EF4-FFF2-40B4-BE49-F238E27FC236}">
                <a16:creationId xmlns:a16="http://schemas.microsoft.com/office/drawing/2014/main" id="{470F5805-F5C1-308C-CCA4-F32B0C599068}"/>
              </a:ext>
            </a:extLst>
          </p:cNvPr>
          <p:cNvSpPr>
            <a:spLocks noGrp="1"/>
          </p:cNvSpPr>
          <p:nvPr>
            <p:ph type="body" sz="quarter" idx="119" hasCustomPrompt="1"/>
          </p:nvPr>
        </p:nvSpPr>
        <p:spPr>
          <a:xfrm>
            <a:off x="4343400" y="839604"/>
            <a:ext cx="4594190" cy="436059"/>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1" name="Headline 1">
            <a:extLst>
              <a:ext uri="{FF2B5EF4-FFF2-40B4-BE49-F238E27FC236}">
                <a16:creationId xmlns:a16="http://schemas.microsoft.com/office/drawing/2014/main" id="{E2811C3C-62DD-A1CC-D409-E9748B03A79E}"/>
              </a:ext>
            </a:extLst>
          </p:cNvPr>
          <p:cNvSpPr>
            <a:spLocks noGrp="1"/>
          </p:cNvSpPr>
          <p:nvPr>
            <p:ph type="body" sz="quarter" idx="127" hasCustomPrompt="1"/>
          </p:nvPr>
        </p:nvSpPr>
        <p:spPr>
          <a:xfrm>
            <a:off x="868823" y="2578922"/>
            <a:ext cx="2895600" cy="476989"/>
          </a:xfrm>
        </p:spPr>
        <p:txBody>
          <a:bodyPr>
            <a:noAutofit/>
          </a:bodyPr>
          <a:lstStyle>
            <a:lvl1pPr marL="0" indent="0">
              <a:lnSpc>
                <a:spcPct val="120000"/>
              </a:lnSpc>
              <a:buNone/>
              <a:defRPr sz="1800" b="1" i="0">
                <a:latin typeface="Futura Next DemiBold" panose="020B0602020204020303" pitchFamily="34" charset="77"/>
              </a:defRPr>
            </a:lvl1pPr>
          </a:lstStyle>
          <a:p>
            <a:pPr lvl="0"/>
            <a:r>
              <a:rPr lang="en-US"/>
              <a:t>Beginning</a:t>
            </a:r>
          </a:p>
        </p:txBody>
      </p:sp>
      <p:sp>
        <p:nvSpPr>
          <p:cNvPr id="32" name="Subhead 1">
            <a:extLst>
              <a:ext uri="{FF2B5EF4-FFF2-40B4-BE49-F238E27FC236}">
                <a16:creationId xmlns:a16="http://schemas.microsoft.com/office/drawing/2014/main" id="{A9D06BE1-597D-268D-CCEF-A43CA0A7EA1A}"/>
              </a:ext>
            </a:extLst>
          </p:cNvPr>
          <p:cNvSpPr>
            <a:spLocks noGrp="1"/>
          </p:cNvSpPr>
          <p:nvPr>
            <p:ph type="body" sz="quarter" idx="128" hasCustomPrompt="1"/>
          </p:nvPr>
        </p:nvSpPr>
        <p:spPr>
          <a:xfrm>
            <a:off x="868823" y="3617876"/>
            <a:ext cx="2895600" cy="346152"/>
          </a:xfrm>
        </p:spPr>
        <p:txBody>
          <a:bodyPr>
            <a:noAutofit/>
          </a:bodyPr>
          <a:lstStyle>
            <a:lvl1pPr marL="0" indent="0">
              <a:lnSpc>
                <a:spcPct val="120000"/>
              </a:lnSpc>
              <a:buNone/>
              <a:defRPr sz="1200" b="1" i="0">
                <a:latin typeface="Futura Next DemiBold" panose="020B0602020204020303" pitchFamily="34" charset="77"/>
              </a:defRPr>
            </a:lvl1pPr>
          </a:lstStyle>
          <a:p>
            <a:pPr lvl="0"/>
            <a:r>
              <a:rPr lang="en-US"/>
              <a:t>Dates</a:t>
            </a:r>
          </a:p>
        </p:txBody>
      </p:sp>
      <p:sp>
        <p:nvSpPr>
          <p:cNvPr id="7" name="Text 1">
            <a:extLst>
              <a:ext uri="{FF2B5EF4-FFF2-40B4-BE49-F238E27FC236}">
                <a16:creationId xmlns:a16="http://schemas.microsoft.com/office/drawing/2014/main" id="{7F5456C0-0F3D-71FC-A636-19D9D63EF215}"/>
              </a:ext>
            </a:extLst>
          </p:cNvPr>
          <p:cNvSpPr>
            <a:spLocks noGrp="1"/>
          </p:cNvSpPr>
          <p:nvPr>
            <p:ph type="body" sz="quarter" idx="13" hasCustomPrompt="1"/>
          </p:nvPr>
        </p:nvSpPr>
        <p:spPr>
          <a:xfrm>
            <a:off x="868823" y="4021177"/>
            <a:ext cx="2895600" cy="735196"/>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a:t>
            </a:r>
          </a:p>
        </p:txBody>
      </p:sp>
      <p:sp>
        <p:nvSpPr>
          <p:cNvPr id="34" name="Headline 2">
            <a:extLst>
              <a:ext uri="{FF2B5EF4-FFF2-40B4-BE49-F238E27FC236}">
                <a16:creationId xmlns:a16="http://schemas.microsoft.com/office/drawing/2014/main" id="{3AEA85B9-DFD3-BA49-60FA-46698732CA15}"/>
              </a:ext>
            </a:extLst>
          </p:cNvPr>
          <p:cNvSpPr>
            <a:spLocks noGrp="1"/>
          </p:cNvSpPr>
          <p:nvPr>
            <p:ph type="body" sz="quarter" idx="130" hasCustomPrompt="1"/>
          </p:nvPr>
        </p:nvSpPr>
        <p:spPr>
          <a:xfrm>
            <a:off x="4328303" y="2578922"/>
            <a:ext cx="2895600" cy="476989"/>
          </a:xfrm>
        </p:spPr>
        <p:txBody>
          <a:bodyPr>
            <a:noAutofit/>
          </a:bodyPr>
          <a:lstStyle>
            <a:lvl1pPr marL="0" indent="0">
              <a:lnSpc>
                <a:spcPct val="120000"/>
              </a:lnSpc>
              <a:buNone/>
              <a:defRPr sz="1800" b="1" i="0">
                <a:latin typeface="Futura Next DemiBold" panose="020B0602020204020303" pitchFamily="34" charset="77"/>
              </a:defRPr>
            </a:lvl1pPr>
          </a:lstStyle>
          <a:p>
            <a:pPr lvl="0"/>
            <a:r>
              <a:rPr lang="en-US"/>
              <a:t>Middle</a:t>
            </a:r>
          </a:p>
        </p:txBody>
      </p:sp>
      <p:sp>
        <p:nvSpPr>
          <p:cNvPr id="35" name="Subhead 2">
            <a:extLst>
              <a:ext uri="{FF2B5EF4-FFF2-40B4-BE49-F238E27FC236}">
                <a16:creationId xmlns:a16="http://schemas.microsoft.com/office/drawing/2014/main" id="{353157B3-ED92-5202-1496-18BBB245763C}"/>
              </a:ext>
            </a:extLst>
          </p:cNvPr>
          <p:cNvSpPr>
            <a:spLocks noGrp="1"/>
          </p:cNvSpPr>
          <p:nvPr>
            <p:ph type="body" sz="quarter" idx="131" hasCustomPrompt="1"/>
          </p:nvPr>
        </p:nvSpPr>
        <p:spPr>
          <a:xfrm>
            <a:off x="4328303" y="3617876"/>
            <a:ext cx="2895600" cy="346152"/>
          </a:xfrm>
        </p:spPr>
        <p:txBody>
          <a:bodyPr>
            <a:noAutofit/>
          </a:bodyPr>
          <a:lstStyle>
            <a:lvl1pPr marL="0" indent="0">
              <a:lnSpc>
                <a:spcPct val="120000"/>
              </a:lnSpc>
              <a:buNone/>
              <a:defRPr sz="1200" b="1" i="0">
                <a:latin typeface="Futura Next DemiBold" panose="020B0602020204020303" pitchFamily="34" charset="77"/>
              </a:defRPr>
            </a:lvl1pPr>
          </a:lstStyle>
          <a:p>
            <a:pPr lvl="0"/>
            <a:r>
              <a:rPr lang="en-US"/>
              <a:t>Dates</a:t>
            </a:r>
          </a:p>
        </p:txBody>
      </p:sp>
      <p:sp>
        <p:nvSpPr>
          <p:cNvPr id="33" name="Text 2">
            <a:extLst>
              <a:ext uri="{FF2B5EF4-FFF2-40B4-BE49-F238E27FC236}">
                <a16:creationId xmlns:a16="http://schemas.microsoft.com/office/drawing/2014/main" id="{37D288BF-FCDC-1064-0B59-C522CBDD19D7}"/>
              </a:ext>
            </a:extLst>
          </p:cNvPr>
          <p:cNvSpPr>
            <a:spLocks noGrp="1"/>
          </p:cNvSpPr>
          <p:nvPr>
            <p:ph type="body" sz="quarter" idx="129" hasCustomPrompt="1"/>
          </p:nvPr>
        </p:nvSpPr>
        <p:spPr>
          <a:xfrm>
            <a:off x="4328303" y="4021177"/>
            <a:ext cx="2895600" cy="735196"/>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a:t>
            </a:r>
          </a:p>
        </p:txBody>
      </p:sp>
      <p:sp>
        <p:nvSpPr>
          <p:cNvPr id="37" name="Headline 3">
            <a:extLst>
              <a:ext uri="{FF2B5EF4-FFF2-40B4-BE49-F238E27FC236}">
                <a16:creationId xmlns:a16="http://schemas.microsoft.com/office/drawing/2014/main" id="{08CD1CF0-DBDC-71C1-C757-CB627EF42EE3}"/>
              </a:ext>
            </a:extLst>
          </p:cNvPr>
          <p:cNvSpPr>
            <a:spLocks noGrp="1"/>
          </p:cNvSpPr>
          <p:nvPr>
            <p:ph type="body" sz="quarter" idx="133" hasCustomPrompt="1"/>
          </p:nvPr>
        </p:nvSpPr>
        <p:spPr>
          <a:xfrm>
            <a:off x="7955423" y="2578922"/>
            <a:ext cx="2895600" cy="476989"/>
          </a:xfrm>
        </p:spPr>
        <p:txBody>
          <a:bodyPr>
            <a:noAutofit/>
          </a:bodyPr>
          <a:lstStyle>
            <a:lvl1pPr marL="0" indent="0">
              <a:lnSpc>
                <a:spcPct val="120000"/>
              </a:lnSpc>
              <a:buNone/>
              <a:defRPr sz="1800" b="1" i="0">
                <a:latin typeface="Futura Next DemiBold" panose="020B0602020204020303" pitchFamily="34" charset="77"/>
              </a:defRPr>
            </a:lvl1pPr>
          </a:lstStyle>
          <a:p>
            <a:pPr lvl="0"/>
            <a:r>
              <a:rPr lang="en-US"/>
              <a:t>End</a:t>
            </a:r>
          </a:p>
        </p:txBody>
      </p:sp>
      <p:sp>
        <p:nvSpPr>
          <p:cNvPr id="38" name="Subhead 3">
            <a:extLst>
              <a:ext uri="{FF2B5EF4-FFF2-40B4-BE49-F238E27FC236}">
                <a16:creationId xmlns:a16="http://schemas.microsoft.com/office/drawing/2014/main" id="{7A2DEB32-31CB-4FFF-CBC1-4B9509F2CF71}"/>
              </a:ext>
            </a:extLst>
          </p:cNvPr>
          <p:cNvSpPr>
            <a:spLocks noGrp="1"/>
          </p:cNvSpPr>
          <p:nvPr>
            <p:ph type="body" sz="quarter" idx="134" hasCustomPrompt="1"/>
          </p:nvPr>
        </p:nvSpPr>
        <p:spPr>
          <a:xfrm>
            <a:off x="7955423" y="3617876"/>
            <a:ext cx="2895600" cy="346152"/>
          </a:xfrm>
        </p:spPr>
        <p:txBody>
          <a:bodyPr>
            <a:noAutofit/>
          </a:bodyPr>
          <a:lstStyle>
            <a:lvl1pPr marL="0" indent="0">
              <a:lnSpc>
                <a:spcPct val="120000"/>
              </a:lnSpc>
              <a:buNone/>
              <a:defRPr sz="1200" b="1" i="0">
                <a:latin typeface="Futura Next DemiBold" panose="020B0602020204020303" pitchFamily="34" charset="77"/>
              </a:defRPr>
            </a:lvl1pPr>
          </a:lstStyle>
          <a:p>
            <a:pPr lvl="0"/>
            <a:r>
              <a:rPr lang="en-US"/>
              <a:t>Dates</a:t>
            </a:r>
          </a:p>
        </p:txBody>
      </p:sp>
      <p:sp>
        <p:nvSpPr>
          <p:cNvPr id="36" name="Text 3">
            <a:extLst>
              <a:ext uri="{FF2B5EF4-FFF2-40B4-BE49-F238E27FC236}">
                <a16:creationId xmlns:a16="http://schemas.microsoft.com/office/drawing/2014/main" id="{1DF23027-48FD-FE5D-AAB3-A1B41F69DCB6}"/>
              </a:ext>
            </a:extLst>
          </p:cNvPr>
          <p:cNvSpPr>
            <a:spLocks noGrp="1"/>
          </p:cNvSpPr>
          <p:nvPr>
            <p:ph type="body" sz="quarter" idx="132" hasCustomPrompt="1"/>
          </p:nvPr>
        </p:nvSpPr>
        <p:spPr>
          <a:xfrm>
            <a:off x="7955423" y="4021177"/>
            <a:ext cx="2895600" cy="735196"/>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10350500" y="431457"/>
            <a:ext cx="1421371" cy="419100"/>
          </a:xfrm>
        </p:spPr>
        <p:txBody>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13" name="Text Placeholder 12">
            <a:extLst>
              <a:ext uri="{FF2B5EF4-FFF2-40B4-BE49-F238E27FC236}">
                <a16:creationId xmlns:a16="http://schemas.microsoft.com/office/drawing/2014/main" id="{5FE8ADF7-C6A8-6ACE-AA1A-302E9393FA8B}"/>
              </a:ext>
              <a:ext uri="{C183D7F6-B498-43B3-948B-1728B52AA6E4}">
                <adec:decorative xmlns:adec="http://schemas.microsoft.com/office/drawing/2017/decorative" val="1"/>
              </a:ext>
            </a:extLst>
          </p:cNvPr>
          <p:cNvSpPr>
            <a:spLocks noGrp="1" noChangeAspect="1"/>
          </p:cNvSpPr>
          <p:nvPr>
            <p:ph type="body" sz="quarter" idx="136"/>
          </p:nvPr>
        </p:nvSpPr>
        <p:spPr>
          <a:xfrm>
            <a:off x="7878498" y="3304704"/>
            <a:ext cx="92604" cy="91983"/>
          </a:xfrm>
          <a:prstGeom prst="ellipse">
            <a:avLst/>
          </a:prstGeom>
          <a:solidFill>
            <a:schemeClr val="accent1"/>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2">
            <a:extLst>
              <a:ext uri="{FF2B5EF4-FFF2-40B4-BE49-F238E27FC236}">
                <a16:creationId xmlns:a16="http://schemas.microsoft.com/office/drawing/2014/main" id="{77A01F28-3E74-6C76-DAA0-6320E89FFF4E}"/>
              </a:ext>
              <a:ext uri="{C183D7F6-B498-43B3-948B-1728B52AA6E4}">
                <adec:decorative xmlns:adec="http://schemas.microsoft.com/office/drawing/2017/decorative" val="1"/>
              </a:ext>
            </a:extLst>
          </p:cNvPr>
          <p:cNvSpPr>
            <a:spLocks noGrp="1" noChangeAspect="1"/>
          </p:cNvSpPr>
          <p:nvPr>
            <p:ph type="body" sz="quarter" idx="137"/>
          </p:nvPr>
        </p:nvSpPr>
        <p:spPr>
          <a:xfrm>
            <a:off x="4267201" y="3304704"/>
            <a:ext cx="92604" cy="91983"/>
          </a:xfrm>
          <a:prstGeom prst="ellipse">
            <a:avLst/>
          </a:prstGeom>
          <a:solidFill>
            <a:schemeClr val="accent1"/>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2">
            <a:extLst>
              <a:ext uri="{FF2B5EF4-FFF2-40B4-BE49-F238E27FC236}">
                <a16:creationId xmlns:a16="http://schemas.microsoft.com/office/drawing/2014/main" id="{5F49E2F3-C406-150D-4DCF-298D8E5CBABA}"/>
              </a:ext>
              <a:ext uri="{C183D7F6-B498-43B3-948B-1728B52AA6E4}">
                <adec:decorative xmlns:adec="http://schemas.microsoft.com/office/drawing/2017/decorative" val="1"/>
              </a:ext>
            </a:extLst>
          </p:cNvPr>
          <p:cNvSpPr>
            <a:spLocks noGrp="1" noChangeAspect="1"/>
          </p:cNvSpPr>
          <p:nvPr>
            <p:ph type="body" sz="quarter" idx="138"/>
          </p:nvPr>
        </p:nvSpPr>
        <p:spPr>
          <a:xfrm>
            <a:off x="840770" y="3304704"/>
            <a:ext cx="92604" cy="91983"/>
          </a:xfrm>
          <a:prstGeom prst="ellipse">
            <a:avLst/>
          </a:prstGeom>
          <a:solidFill>
            <a:schemeClr val="accent1"/>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8" name="Straight Connector 17">
            <a:extLst>
              <a:ext uri="{FF2B5EF4-FFF2-40B4-BE49-F238E27FC236}">
                <a16:creationId xmlns:a16="http://schemas.microsoft.com/office/drawing/2014/main" id="{518F585A-A5CD-6D53-2558-3C0A70849860}"/>
              </a:ext>
            </a:extLst>
          </p:cNvPr>
          <p:cNvCxnSpPr>
            <a:cxnSpLocks/>
          </p:cNvCxnSpPr>
          <p:nvPr userDrawn="1"/>
        </p:nvCxnSpPr>
        <p:spPr>
          <a:xfrm>
            <a:off x="866951" y="3352146"/>
            <a:ext cx="10392549" cy="0"/>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2408316"/>
      </p:ext>
    </p:extLst>
  </p:cSld>
  <p:clrMapOvr>
    <a:overrideClrMapping bg1="lt1" tx1="dk1" bg2="lt2" tx2="dk2" accent1="accent1" accent2="accent2" accent3="accent3" accent4="accent4" accent5="accent5" accent6="accent6" hlink="hlink" folHlink="folHlink"/>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Objective list - Light">
    <p:bg>
      <p:bgRef idx="1001">
        <a:schemeClr val="bg2"/>
      </p:bgRef>
    </p:bg>
    <p:spTree>
      <p:nvGrpSpPr>
        <p:cNvPr id="1" name=""/>
        <p:cNvGrpSpPr/>
        <p:nvPr/>
      </p:nvGrpSpPr>
      <p:grpSpPr>
        <a:xfrm>
          <a:off x="0" y="0"/>
          <a:ext cx="0" cy="0"/>
          <a:chOff x="0" y="0"/>
          <a:chExt cx="0" cy="0"/>
        </a:xfrm>
      </p:grpSpPr>
      <p:sp>
        <p:nvSpPr>
          <p:cNvPr id="15" name="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3603590" cy="418254"/>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Objective list</a:t>
            </a:r>
          </a:p>
        </p:txBody>
      </p:sp>
      <p:sp>
        <p:nvSpPr>
          <p:cNvPr id="5" name="Text Placeholder 1">
            <a:extLst>
              <a:ext uri="{FF2B5EF4-FFF2-40B4-BE49-F238E27FC236}">
                <a16:creationId xmlns:a16="http://schemas.microsoft.com/office/drawing/2014/main" id="{5D17C480-A979-56BE-33C0-88D5E53F0780}"/>
              </a:ext>
            </a:extLst>
          </p:cNvPr>
          <p:cNvSpPr>
            <a:spLocks noGrp="1"/>
          </p:cNvSpPr>
          <p:nvPr>
            <p:ph type="body" sz="half" idx="90" hasCustomPrompt="1"/>
          </p:nvPr>
        </p:nvSpPr>
        <p:spPr>
          <a:xfrm>
            <a:off x="1143000" y="2232221"/>
            <a:ext cx="2890200" cy="471091"/>
          </a:xfrm>
          <a:prstGeom prst="rect">
            <a:avLst/>
          </a:prstGeom>
          <a:noFill/>
        </p:spPr>
        <p:txBody>
          <a:bodyPr wrap="square" anchor="t">
            <a:spAutoFit/>
          </a:bodyPr>
          <a:lstStyle>
            <a:lvl1pPr marL="0" indent="0" algn="l">
              <a:lnSpc>
                <a:spcPct val="110000"/>
              </a:lnSpc>
              <a:spcBef>
                <a:spcPts val="0"/>
              </a:spcBef>
              <a:spcAft>
                <a:spcPts val="300"/>
              </a:spcAft>
              <a:buFont typeface="Arial" panose="020B0604020202020204" pitchFamily="34" charset="0"/>
              <a:buNone/>
              <a:defRPr sz="2400" b="1" i="0">
                <a:solidFill>
                  <a:schemeClr val="tx1"/>
                </a:solidFill>
                <a:latin typeface="Futura Next DemiBold" panose="020B06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Item one</a:t>
            </a:r>
          </a:p>
        </p:txBody>
      </p:sp>
      <p:sp>
        <p:nvSpPr>
          <p:cNvPr id="7" name="Text Placeholder 1">
            <a:extLst>
              <a:ext uri="{FF2B5EF4-FFF2-40B4-BE49-F238E27FC236}">
                <a16:creationId xmlns:a16="http://schemas.microsoft.com/office/drawing/2014/main" id="{A1020B17-ADEA-4654-2168-630BE93C7DE9}"/>
              </a:ext>
            </a:extLst>
          </p:cNvPr>
          <p:cNvSpPr>
            <a:spLocks noGrp="1"/>
          </p:cNvSpPr>
          <p:nvPr>
            <p:ph type="body" sz="half" idx="91" hasCustomPrompt="1"/>
          </p:nvPr>
        </p:nvSpPr>
        <p:spPr>
          <a:xfrm>
            <a:off x="4305301" y="2208237"/>
            <a:ext cx="6705600" cy="485967"/>
          </a:xfrm>
          <a:prstGeom prst="rect">
            <a:avLst/>
          </a:prstGeom>
          <a:noFill/>
        </p:spPr>
        <p:txBody>
          <a:bodyPr wrap="square" anchor="t">
            <a:spAutoFit/>
          </a:bodyPr>
          <a:lstStyle>
            <a:lvl1pPr marL="0" indent="0" algn="l">
              <a:lnSpc>
                <a:spcPct val="110000"/>
              </a:lnSpc>
              <a:spcBef>
                <a:spcPts val="0"/>
              </a:spcBef>
              <a:spcAft>
                <a:spcPts val="300"/>
              </a:spcAft>
              <a:buFont typeface="Arial" panose="020B0604020202020204" pitchFamily="34" charset="0"/>
              <a:buNone/>
              <a:defRPr sz="1200" b="0" i="0">
                <a:solidFill>
                  <a:schemeClr val="tx2"/>
                </a:solidFill>
                <a:latin typeface="Futura Next Book" panose="020B05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endParaRPr lang="en-US"/>
          </a:p>
        </p:txBody>
      </p:sp>
      <p:sp>
        <p:nvSpPr>
          <p:cNvPr id="10" name="Text Placeholder 2">
            <a:extLst>
              <a:ext uri="{FF2B5EF4-FFF2-40B4-BE49-F238E27FC236}">
                <a16:creationId xmlns:a16="http://schemas.microsoft.com/office/drawing/2014/main" id="{01721D92-0C95-AEB9-7DD5-3707A4B98C3A}"/>
              </a:ext>
            </a:extLst>
          </p:cNvPr>
          <p:cNvSpPr>
            <a:spLocks noGrp="1"/>
          </p:cNvSpPr>
          <p:nvPr>
            <p:ph type="body" sz="half" idx="92" hasCustomPrompt="1"/>
          </p:nvPr>
        </p:nvSpPr>
        <p:spPr>
          <a:xfrm>
            <a:off x="1143000" y="3119149"/>
            <a:ext cx="2890200" cy="471091"/>
          </a:xfrm>
          <a:prstGeom prst="rect">
            <a:avLst/>
          </a:prstGeom>
          <a:noFill/>
        </p:spPr>
        <p:txBody>
          <a:bodyPr wrap="square" anchor="t">
            <a:spAutoFit/>
          </a:bodyPr>
          <a:lstStyle>
            <a:lvl1pPr marL="0" indent="0" algn="l">
              <a:lnSpc>
                <a:spcPct val="110000"/>
              </a:lnSpc>
              <a:spcBef>
                <a:spcPts val="0"/>
              </a:spcBef>
              <a:spcAft>
                <a:spcPts val="300"/>
              </a:spcAft>
              <a:buFont typeface="Arial" panose="020B0604020202020204" pitchFamily="34" charset="0"/>
              <a:buNone/>
              <a:defRPr sz="2400" b="1" i="0">
                <a:solidFill>
                  <a:schemeClr val="tx1"/>
                </a:solidFill>
                <a:latin typeface="Futura Next DemiBold" panose="020B06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Item two</a:t>
            </a:r>
          </a:p>
        </p:txBody>
      </p:sp>
      <p:sp>
        <p:nvSpPr>
          <p:cNvPr id="12" name="Text Placeholder 2">
            <a:extLst>
              <a:ext uri="{FF2B5EF4-FFF2-40B4-BE49-F238E27FC236}">
                <a16:creationId xmlns:a16="http://schemas.microsoft.com/office/drawing/2014/main" id="{C8D403A2-F01D-9DB3-77EC-3DC8629ECE92}"/>
              </a:ext>
            </a:extLst>
          </p:cNvPr>
          <p:cNvSpPr>
            <a:spLocks noGrp="1"/>
          </p:cNvSpPr>
          <p:nvPr>
            <p:ph type="body" sz="half" idx="94" hasCustomPrompt="1"/>
          </p:nvPr>
        </p:nvSpPr>
        <p:spPr>
          <a:xfrm>
            <a:off x="4305301" y="3119149"/>
            <a:ext cx="6705600" cy="485967"/>
          </a:xfrm>
          <a:prstGeom prst="rect">
            <a:avLst/>
          </a:prstGeom>
          <a:noFill/>
        </p:spPr>
        <p:txBody>
          <a:bodyPr wrap="square" anchor="t">
            <a:spAutoFit/>
          </a:bodyPr>
          <a:lstStyle>
            <a:lvl1pPr marL="0" indent="0" algn="l">
              <a:lnSpc>
                <a:spcPct val="110000"/>
              </a:lnSpc>
              <a:spcBef>
                <a:spcPts val="0"/>
              </a:spcBef>
              <a:spcAft>
                <a:spcPts val="300"/>
              </a:spcAft>
              <a:buFont typeface="Arial" panose="020B0604020202020204" pitchFamily="34" charset="0"/>
              <a:buNone/>
              <a:defRPr sz="1200" b="0" i="0">
                <a:solidFill>
                  <a:schemeClr val="tx2"/>
                </a:solidFill>
                <a:latin typeface="Futura Next Book" panose="020B05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endParaRPr lang="en-US"/>
          </a:p>
        </p:txBody>
      </p:sp>
      <p:sp>
        <p:nvSpPr>
          <p:cNvPr id="11" name="Text Placeholder 3">
            <a:extLst>
              <a:ext uri="{FF2B5EF4-FFF2-40B4-BE49-F238E27FC236}">
                <a16:creationId xmlns:a16="http://schemas.microsoft.com/office/drawing/2014/main" id="{FCEE96C6-647F-21AD-DAF9-5B66A53444F2}"/>
              </a:ext>
            </a:extLst>
          </p:cNvPr>
          <p:cNvSpPr>
            <a:spLocks noGrp="1"/>
          </p:cNvSpPr>
          <p:nvPr>
            <p:ph type="body" sz="half" idx="93" hasCustomPrompt="1"/>
          </p:nvPr>
        </p:nvSpPr>
        <p:spPr>
          <a:xfrm>
            <a:off x="1143000" y="4050073"/>
            <a:ext cx="2890200" cy="471091"/>
          </a:xfrm>
          <a:prstGeom prst="rect">
            <a:avLst/>
          </a:prstGeom>
          <a:noFill/>
        </p:spPr>
        <p:txBody>
          <a:bodyPr wrap="square" anchor="t">
            <a:spAutoFit/>
          </a:bodyPr>
          <a:lstStyle>
            <a:lvl1pPr marL="0" indent="0" algn="l">
              <a:lnSpc>
                <a:spcPct val="110000"/>
              </a:lnSpc>
              <a:spcBef>
                <a:spcPts val="0"/>
              </a:spcBef>
              <a:spcAft>
                <a:spcPts val="300"/>
              </a:spcAft>
              <a:buFont typeface="Arial" panose="020B0604020202020204" pitchFamily="34" charset="0"/>
              <a:buNone/>
              <a:defRPr sz="2400" b="1" i="0">
                <a:solidFill>
                  <a:schemeClr val="tx1"/>
                </a:solidFill>
                <a:latin typeface="Futura Next DemiBold" panose="020B06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Item three</a:t>
            </a:r>
          </a:p>
        </p:txBody>
      </p:sp>
      <p:sp>
        <p:nvSpPr>
          <p:cNvPr id="13" name="Text Placeholder 3">
            <a:extLst>
              <a:ext uri="{FF2B5EF4-FFF2-40B4-BE49-F238E27FC236}">
                <a16:creationId xmlns:a16="http://schemas.microsoft.com/office/drawing/2014/main" id="{DD8743C7-C654-1097-A27E-534D25029EA1}"/>
              </a:ext>
            </a:extLst>
          </p:cNvPr>
          <p:cNvSpPr>
            <a:spLocks noGrp="1"/>
          </p:cNvSpPr>
          <p:nvPr>
            <p:ph type="body" sz="half" idx="95" hasCustomPrompt="1"/>
          </p:nvPr>
        </p:nvSpPr>
        <p:spPr>
          <a:xfrm>
            <a:off x="4305301" y="4050073"/>
            <a:ext cx="6705600" cy="485967"/>
          </a:xfrm>
          <a:prstGeom prst="rect">
            <a:avLst/>
          </a:prstGeom>
          <a:noFill/>
        </p:spPr>
        <p:txBody>
          <a:bodyPr wrap="square" anchor="t">
            <a:spAutoFit/>
          </a:bodyPr>
          <a:lstStyle>
            <a:lvl1pPr marL="0" indent="0" algn="l">
              <a:lnSpc>
                <a:spcPct val="110000"/>
              </a:lnSpc>
              <a:spcBef>
                <a:spcPts val="0"/>
              </a:spcBef>
              <a:spcAft>
                <a:spcPts val="300"/>
              </a:spcAft>
              <a:buFont typeface="Arial" panose="020B0604020202020204" pitchFamily="34" charset="0"/>
              <a:buNone/>
              <a:defRPr sz="1200" b="0" i="0">
                <a:solidFill>
                  <a:schemeClr val="tx2"/>
                </a:solidFill>
                <a:latin typeface="Futura Next Book" panose="020B05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10350500" y="431457"/>
            <a:ext cx="1421371" cy="419100"/>
          </a:xfrm>
        </p:spPr>
        <p:txBody>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9" name="Text Placeholder 33">
            <a:extLst>
              <a:ext uri="{FF2B5EF4-FFF2-40B4-BE49-F238E27FC236}">
                <a16:creationId xmlns:a16="http://schemas.microsoft.com/office/drawing/2014/main" id="{01E60652-4838-D7F8-F800-563240EF5DD3}"/>
              </a:ext>
              <a:ext uri="{C183D7F6-B498-43B3-948B-1728B52AA6E4}">
                <adec:decorative xmlns:adec="http://schemas.microsoft.com/office/drawing/2017/decorative" val="1"/>
              </a:ext>
            </a:extLst>
          </p:cNvPr>
          <p:cNvSpPr>
            <a:spLocks noGrp="1"/>
          </p:cNvSpPr>
          <p:nvPr>
            <p:ph type="body" sz="quarter" idx="135" hasCustomPrompt="1"/>
          </p:nvPr>
        </p:nvSpPr>
        <p:spPr>
          <a:xfrm>
            <a:off x="1143000" y="2061663"/>
            <a:ext cx="9875520"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4" name="Text Placeholder 33">
            <a:extLst>
              <a:ext uri="{FF2B5EF4-FFF2-40B4-BE49-F238E27FC236}">
                <a16:creationId xmlns:a16="http://schemas.microsoft.com/office/drawing/2014/main" id="{A93061EF-9DE9-778B-EA06-4B9A2969458B}"/>
              </a:ext>
              <a:ext uri="{C183D7F6-B498-43B3-948B-1728B52AA6E4}">
                <adec:decorative xmlns:adec="http://schemas.microsoft.com/office/drawing/2017/decorative" val="1"/>
              </a:ext>
            </a:extLst>
          </p:cNvPr>
          <p:cNvSpPr>
            <a:spLocks noGrp="1"/>
          </p:cNvSpPr>
          <p:nvPr>
            <p:ph type="body" sz="quarter" idx="136" hasCustomPrompt="1"/>
          </p:nvPr>
        </p:nvSpPr>
        <p:spPr>
          <a:xfrm>
            <a:off x="1143000" y="2993426"/>
            <a:ext cx="9875520"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6" name="Text Placeholder 33">
            <a:extLst>
              <a:ext uri="{FF2B5EF4-FFF2-40B4-BE49-F238E27FC236}">
                <a16:creationId xmlns:a16="http://schemas.microsoft.com/office/drawing/2014/main" id="{1392A2D4-4F64-B528-6A98-5F99C7C177BA}"/>
              </a:ext>
              <a:ext uri="{C183D7F6-B498-43B3-948B-1728B52AA6E4}">
                <adec:decorative xmlns:adec="http://schemas.microsoft.com/office/drawing/2017/decorative" val="1"/>
              </a:ext>
            </a:extLst>
          </p:cNvPr>
          <p:cNvSpPr>
            <a:spLocks noGrp="1"/>
          </p:cNvSpPr>
          <p:nvPr>
            <p:ph type="body" sz="quarter" idx="137" hasCustomPrompt="1"/>
          </p:nvPr>
        </p:nvSpPr>
        <p:spPr>
          <a:xfrm>
            <a:off x="1143000" y="3921591"/>
            <a:ext cx="9875520"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7" name="Text Placeholder 3">
            <a:extLst>
              <a:ext uri="{FF2B5EF4-FFF2-40B4-BE49-F238E27FC236}">
                <a16:creationId xmlns:a16="http://schemas.microsoft.com/office/drawing/2014/main" id="{C91E7225-37AD-1BCE-3AAF-039C055DBD53}"/>
              </a:ext>
            </a:extLst>
          </p:cNvPr>
          <p:cNvSpPr>
            <a:spLocks noGrp="1"/>
          </p:cNvSpPr>
          <p:nvPr>
            <p:ph type="body" sz="half" idx="138" hasCustomPrompt="1"/>
          </p:nvPr>
        </p:nvSpPr>
        <p:spPr>
          <a:xfrm>
            <a:off x="1143000" y="4939760"/>
            <a:ext cx="2890200" cy="471091"/>
          </a:xfrm>
          <a:prstGeom prst="rect">
            <a:avLst/>
          </a:prstGeom>
          <a:noFill/>
        </p:spPr>
        <p:txBody>
          <a:bodyPr wrap="square" anchor="t">
            <a:spAutoFit/>
          </a:bodyPr>
          <a:lstStyle>
            <a:lvl1pPr marL="0" indent="0" algn="l">
              <a:lnSpc>
                <a:spcPct val="110000"/>
              </a:lnSpc>
              <a:spcBef>
                <a:spcPts val="0"/>
              </a:spcBef>
              <a:spcAft>
                <a:spcPts val="300"/>
              </a:spcAft>
              <a:buFont typeface="Arial" panose="020B0604020202020204" pitchFamily="34" charset="0"/>
              <a:buNone/>
              <a:defRPr sz="2400" b="1" i="0">
                <a:solidFill>
                  <a:schemeClr val="tx1"/>
                </a:solidFill>
                <a:latin typeface="Futura Next DemiBold" panose="020B06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Item four</a:t>
            </a:r>
          </a:p>
        </p:txBody>
      </p:sp>
      <p:sp>
        <p:nvSpPr>
          <p:cNvPr id="18" name="Text Placeholder 3">
            <a:extLst>
              <a:ext uri="{FF2B5EF4-FFF2-40B4-BE49-F238E27FC236}">
                <a16:creationId xmlns:a16="http://schemas.microsoft.com/office/drawing/2014/main" id="{150D96D1-E89F-4D2F-89A7-6BB69CD7F775}"/>
              </a:ext>
            </a:extLst>
          </p:cNvPr>
          <p:cNvSpPr>
            <a:spLocks noGrp="1"/>
          </p:cNvSpPr>
          <p:nvPr>
            <p:ph type="body" sz="half" idx="139" hasCustomPrompt="1"/>
          </p:nvPr>
        </p:nvSpPr>
        <p:spPr>
          <a:xfrm>
            <a:off x="4305301" y="4939760"/>
            <a:ext cx="6705600" cy="485967"/>
          </a:xfrm>
          <a:prstGeom prst="rect">
            <a:avLst/>
          </a:prstGeom>
          <a:noFill/>
        </p:spPr>
        <p:txBody>
          <a:bodyPr wrap="square" anchor="t">
            <a:spAutoFit/>
          </a:bodyPr>
          <a:lstStyle>
            <a:lvl1pPr marL="0" indent="0" algn="l">
              <a:lnSpc>
                <a:spcPct val="110000"/>
              </a:lnSpc>
              <a:spcBef>
                <a:spcPts val="0"/>
              </a:spcBef>
              <a:spcAft>
                <a:spcPts val="300"/>
              </a:spcAft>
              <a:buFont typeface="Arial" panose="020B0604020202020204" pitchFamily="34" charset="0"/>
              <a:buNone/>
              <a:defRPr sz="1200" b="0" i="0">
                <a:solidFill>
                  <a:schemeClr val="tx2"/>
                </a:solidFill>
                <a:latin typeface="Futura Next Book" panose="020B05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endParaRPr lang="en-US"/>
          </a:p>
        </p:txBody>
      </p:sp>
      <p:sp>
        <p:nvSpPr>
          <p:cNvPr id="19" name="Text Placeholder 33">
            <a:extLst>
              <a:ext uri="{FF2B5EF4-FFF2-40B4-BE49-F238E27FC236}">
                <a16:creationId xmlns:a16="http://schemas.microsoft.com/office/drawing/2014/main" id="{EA54329D-4249-6438-6AF2-33456C6C2279}"/>
              </a:ext>
              <a:ext uri="{C183D7F6-B498-43B3-948B-1728B52AA6E4}">
                <adec:decorative xmlns:adec="http://schemas.microsoft.com/office/drawing/2017/decorative" val="1"/>
              </a:ext>
            </a:extLst>
          </p:cNvPr>
          <p:cNvSpPr>
            <a:spLocks noGrp="1"/>
          </p:cNvSpPr>
          <p:nvPr>
            <p:ph type="body" sz="quarter" idx="140" hasCustomPrompt="1"/>
          </p:nvPr>
        </p:nvSpPr>
        <p:spPr>
          <a:xfrm>
            <a:off x="1143000" y="4811278"/>
            <a:ext cx="9875520"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Tree>
    <p:extLst>
      <p:ext uri="{BB962C8B-B14F-4D97-AF65-F5344CB8AC3E}">
        <p14:creationId xmlns:p14="http://schemas.microsoft.com/office/powerpoint/2010/main" val="229869651"/>
      </p:ext>
    </p:extLst>
  </p:cSld>
  <p:clrMapOvr>
    <a:overrideClrMapping bg1="lt1" tx1="dk1" bg2="lt2" tx2="dk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ategory Cards - Light">
    <p:bg>
      <p:bgRef idx="1001">
        <a:schemeClr val="bg2"/>
      </p:bgRef>
    </p:bg>
    <p:spTree>
      <p:nvGrpSpPr>
        <p:cNvPr id="1" name=""/>
        <p:cNvGrpSpPr/>
        <p:nvPr/>
      </p:nvGrpSpPr>
      <p:grpSpPr>
        <a:xfrm>
          <a:off x="0" y="0"/>
          <a:ext cx="0" cy="0"/>
          <a:chOff x="0" y="0"/>
          <a:chExt cx="0" cy="0"/>
        </a:xfrm>
      </p:grpSpPr>
      <p:sp>
        <p:nvSpPr>
          <p:cNvPr id="8" name="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3603590" cy="301752"/>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53" name="Title">
            <a:extLst>
              <a:ext uri="{FF2B5EF4-FFF2-40B4-BE49-F238E27FC236}">
                <a16:creationId xmlns:a16="http://schemas.microsoft.com/office/drawing/2014/main" id="{1E6F6B53-6F87-598C-EBDD-2CE2021D34AC}"/>
              </a:ext>
            </a:extLst>
          </p:cNvPr>
          <p:cNvSpPr>
            <a:spLocks noGrp="1"/>
          </p:cNvSpPr>
          <p:nvPr>
            <p:ph type="title" hasCustomPrompt="1"/>
          </p:nvPr>
        </p:nvSpPr>
        <p:spPr>
          <a:xfrm>
            <a:off x="435010" y="857409"/>
            <a:ext cx="3603590" cy="1858082"/>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b="1" i="0">
                <a:latin typeface="Futura Next DemiBold" panose="020B0602020204020303" pitchFamily="34" charset="77"/>
              </a:defRPr>
            </a:lvl1pPr>
          </a:lstStyle>
          <a:p>
            <a:r>
              <a:rPr lang="en-US"/>
              <a:t>Medium header type styling</a:t>
            </a:r>
          </a:p>
        </p:txBody>
      </p:sp>
      <p:sp>
        <p:nvSpPr>
          <p:cNvPr id="52" name="Description">
            <a:extLst>
              <a:ext uri="{FF2B5EF4-FFF2-40B4-BE49-F238E27FC236}">
                <a16:creationId xmlns:a16="http://schemas.microsoft.com/office/drawing/2014/main" id="{FC2AFB15-CCC0-05E1-AB04-C6B05D67E8ED}"/>
              </a:ext>
            </a:extLst>
          </p:cNvPr>
          <p:cNvSpPr>
            <a:spLocks noGrp="1"/>
          </p:cNvSpPr>
          <p:nvPr>
            <p:ph type="body" sz="quarter" idx="13" hasCustomPrompt="1"/>
          </p:nvPr>
        </p:nvSpPr>
        <p:spPr>
          <a:xfrm>
            <a:off x="437047" y="2955256"/>
            <a:ext cx="2649053" cy="735196"/>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a:t>
            </a:r>
          </a:p>
        </p:txBody>
      </p:sp>
      <p:sp>
        <p:nvSpPr>
          <p:cNvPr id="32" name="Category 1">
            <a:extLst>
              <a:ext uri="{FF2B5EF4-FFF2-40B4-BE49-F238E27FC236}">
                <a16:creationId xmlns:a16="http://schemas.microsoft.com/office/drawing/2014/main" id="{11294D43-A3FC-BF63-316F-7C886DE8B47A}"/>
              </a:ext>
            </a:extLst>
          </p:cNvPr>
          <p:cNvSpPr>
            <a:spLocks noGrp="1"/>
          </p:cNvSpPr>
          <p:nvPr>
            <p:ph type="body" sz="half" idx="86" hasCustomPrompt="1"/>
          </p:nvPr>
        </p:nvSpPr>
        <p:spPr>
          <a:xfrm>
            <a:off x="411818" y="3914852"/>
            <a:ext cx="1307001" cy="301752"/>
          </a:xfrm>
          <a:prstGeom prst="roundRect">
            <a:avLst>
              <a:gd name="adj" fmla="val 50000"/>
            </a:avLst>
          </a:prstGeom>
          <a:noFill/>
          <a:ln>
            <a:solidFill>
              <a:schemeClr val="tx1"/>
            </a:solidFill>
          </a:ln>
        </p:spPr>
        <p:txBody>
          <a:bodyPr vert="horz" lIns="91440" tIns="45720" rIns="91440" bIns="45720" rtlCol="0" anchor="ctr">
            <a:noAutofit/>
          </a:bodyPr>
          <a:lstStyle>
            <a:lvl1pPr marL="0" indent="0" algn="ctr">
              <a:spcBef>
                <a:spcPts val="0"/>
              </a:spcBef>
              <a:buFont typeface="Arial" panose="020B0604020202020204" pitchFamily="34" charset="0"/>
              <a:buNone/>
              <a:defRPr lang="en-US" sz="900" b="1" i="0" dirty="0" smtClean="0">
                <a:solidFill>
                  <a:schemeClr val="tx1"/>
                </a:solidFill>
                <a:latin typeface="Futura Next DemiBold" panose="020B0602020204020303" pitchFamily="34" charset="77"/>
                <a:ea typeface="Helvetica Neue" panose="02000503000000020004" pitchFamily="2" charset="0"/>
                <a:cs typeface="Helvetica Neue" panose="02000503000000020004" pitchFamily="2" charset="0"/>
              </a:defRPr>
            </a:lvl1pPr>
          </a:lstStyle>
          <a:p>
            <a:pPr lvl="0" algn="ctr" defTabSz="177800"/>
            <a:r>
              <a:rPr lang="en-US"/>
              <a:t>Category</a:t>
            </a:r>
          </a:p>
        </p:txBody>
      </p:sp>
      <p:sp>
        <p:nvSpPr>
          <p:cNvPr id="33" name="Category 2">
            <a:extLst>
              <a:ext uri="{FF2B5EF4-FFF2-40B4-BE49-F238E27FC236}">
                <a16:creationId xmlns:a16="http://schemas.microsoft.com/office/drawing/2014/main" id="{949EF08B-D181-B578-D80E-5E54CCE901C1}"/>
              </a:ext>
            </a:extLst>
          </p:cNvPr>
          <p:cNvSpPr>
            <a:spLocks noGrp="1"/>
          </p:cNvSpPr>
          <p:nvPr>
            <p:ph type="body" sz="half" idx="87" hasCustomPrompt="1"/>
          </p:nvPr>
        </p:nvSpPr>
        <p:spPr>
          <a:xfrm>
            <a:off x="1828047" y="3914852"/>
            <a:ext cx="1307001" cy="301752"/>
          </a:xfrm>
          <a:prstGeom prst="roundRect">
            <a:avLst>
              <a:gd name="adj" fmla="val 50000"/>
            </a:avLst>
          </a:prstGeom>
          <a:solidFill>
            <a:schemeClr val="tx1"/>
          </a:solidFill>
          <a:ln>
            <a:noFill/>
          </a:ln>
        </p:spPr>
        <p:txBody>
          <a:bodyPr vert="horz" lIns="91440" tIns="45720" rIns="91440" bIns="45720" rtlCol="0" anchor="ctr">
            <a:noAutofit/>
          </a:bodyPr>
          <a:lstStyle>
            <a:lvl1pPr marL="0" indent="0" algn="ctr">
              <a:spcBef>
                <a:spcPts val="0"/>
              </a:spcBef>
              <a:buFont typeface="Arial" panose="020B0604020202020204" pitchFamily="34" charset="0"/>
              <a:buNone/>
              <a:defRPr lang="en-US" sz="900" b="1" i="0" dirty="0" smtClean="0">
                <a:solidFill>
                  <a:srgbClr val="FFFFFF"/>
                </a:solidFill>
                <a:latin typeface="Futura Next DemiBold" panose="020B0602020204020303" pitchFamily="34" charset="77"/>
                <a:ea typeface="Helvetica Neue" panose="02000503000000020004" pitchFamily="2" charset="0"/>
                <a:cs typeface="Helvetica Neue" panose="02000503000000020004" pitchFamily="2" charset="0"/>
              </a:defRPr>
            </a:lvl1pPr>
          </a:lstStyle>
          <a:p>
            <a:pPr lvl="0" algn="ctr" defTabSz="177800"/>
            <a:r>
              <a:rPr lang="en-US"/>
              <a:t>Category</a:t>
            </a:r>
          </a:p>
        </p:txBody>
      </p:sp>
      <p:sp>
        <p:nvSpPr>
          <p:cNvPr id="37" name="Text Placeholder 1">
            <a:extLst>
              <a:ext uri="{FF2B5EF4-FFF2-40B4-BE49-F238E27FC236}">
                <a16:creationId xmlns:a16="http://schemas.microsoft.com/office/drawing/2014/main" id="{1F56AA89-8287-6E4B-8BC8-22CFDF6983F2}"/>
              </a:ext>
            </a:extLst>
          </p:cNvPr>
          <p:cNvSpPr>
            <a:spLocks noGrp="1"/>
          </p:cNvSpPr>
          <p:nvPr>
            <p:ph type="body" sz="half" idx="91" hasCustomPrompt="1"/>
          </p:nvPr>
        </p:nvSpPr>
        <p:spPr>
          <a:xfrm>
            <a:off x="4643419" y="528460"/>
            <a:ext cx="2480718" cy="251094"/>
          </a:xfrm>
          <a:prstGeom prst="rect">
            <a:avLst/>
          </a:prstGeom>
          <a:noFill/>
        </p:spPr>
        <p:txBody>
          <a:bodyPr wrap="square" anchor="t">
            <a:spAutoFit/>
          </a:bodyPr>
          <a:lstStyle>
            <a:lvl1pPr marL="0" indent="0" algn="l">
              <a:lnSpc>
                <a:spcPct val="110000"/>
              </a:lnSpc>
              <a:spcBef>
                <a:spcPts val="0"/>
              </a:spcBef>
              <a:spcAft>
                <a:spcPts val="300"/>
              </a:spcAft>
              <a:buFont typeface="Arial" panose="020B0604020202020204" pitchFamily="34" charset="0"/>
              <a:buNone/>
              <a:defRPr sz="1000" b="1" i="0">
                <a:solidFill>
                  <a:schemeClr val="tx2"/>
                </a:solidFill>
                <a:latin typeface="Futura Next DemiBold" panose="020B06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Category 1</a:t>
            </a:r>
          </a:p>
        </p:txBody>
      </p:sp>
      <p:sp>
        <p:nvSpPr>
          <p:cNvPr id="36" name="Text Placeholder 1">
            <a:extLst>
              <a:ext uri="{FF2B5EF4-FFF2-40B4-BE49-F238E27FC236}">
                <a16:creationId xmlns:a16="http://schemas.microsoft.com/office/drawing/2014/main" id="{5498287A-51A6-B482-59B4-FFDC76FD3731}"/>
              </a:ext>
            </a:extLst>
          </p:cNvPr>
          <p:cNvSpPr>
            <a:spLocks noGrp="1"/>
          </p:cNvSpPr>
          <p:nvPr>
            <p:ph type="body" sz="half" idx="90" hasCustomPrompt="1"/>
          </p:nvPr>
        </p:nvSpPr>
        <p:spPr>
          <a:xfrm>
            <a:off x="4643419" y="736740"/>
            <a:ext cx="2480718" cy="362150"/>
          </a:xfrm>
          <a:prstGeom prst="rect">
            <a:avLst/>
          </a:prstGeom>
          <a:noFill/>
        </p:spPr>
        <p:txBody>
          <a:bodyPr wrap="square" anchor="t">
            <a:spAutoFit/>
          </a:bodyPr>
          <a:lstStyle>
            <a:lvl1pPr marL="0" indent="0" algn="l">
              <a:lnSpc>
                <a:spcPct val="110000"/>
              </a:lnSpc>
              <a:spcBef>
                <a:spcPts val="0"/>
              </a:spcBef>
              <a:spcAft>
                <a:spcPts val="300"/>
              </a:spcAft>
              <a:buFont typeface="Arial" panose="020B0604020202020204" pitchFamily="34" charset="0"/>
              <a:buNone/>
              <a:defRPr sz="1700" b="1" i="0">
                <a:solidFill>
                  <a:schemeClr val="tx1"/>
                </a:solidFill>
                <a:latin typeface="Futura Next DemiBold" panose="020B06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Lorem ipsum</a:t>
            </a:r>
          </a:p>
        </p:txBody>
      </p:sp>
      <p:sp>
        <p:nvSpPr>
          <p:cNvPr id="34" name="Text Placeholder 1">
            <a:extLst>
              <a:ext uri="{FF2B5EF4-FFF2-40B4-BE49-F238E27FC236}">
                <a16:creationId xmlns:a16="http://schemas.microsoft.com/office/drawing/2014/main" id="{01EAA1AA-B177-8F4A-C5CD-DC3B30D597A0}"/>
              </a:ext>
            </a:extLst>
          </p:cNvPr>
          <p:cNvSpPr>
            <a:spLocks noGrp="1"/>
          </p:cNvSpPr>
          <p:nvPr>
            <p:ph type="body" sz="half" idx="88" hasCustomPrompt="1"/>
          </p:nvPr>
        </p:nvSpPr>
        <p:spPr>
          <a:xfrm>
            <a:off x="4643418" y="1590887"/>
            <a:ext cx="3269691" cy="589649"/>
          </a:xfrm>
          <a:prstGeom prst="rect">
            <a:avLst/>
          </a:prstGeom>
          <a:noFill/>
        </p:spPr>
        <p:txBody>
          <a:bodyPr wrap="square" anchor="t">
            <a:spAutoFit/>
          </a:bodyPr>
          <a:lstStyle>
            <a:lvl1pPr marL="0" indent="0" algn="l">
              <a:lnSpc>
                <a:spcPct val="110000"/>
              </a:lnSpc>
              <a:spcBef>
                <a:spcPts val="0"/>
              </a:spcBef>
              <a:spcAft>
                <a:spcPts val="300"/>
              </a:spcAft>
              <a:buFont typeface="Arial" panose="020B0604020202020204" pitchFamily="34" charset="0"/>
              <a:buNone/>
              <a:defRPr sz="1000" b="0" i="0">
                <a:solidFill>
                  <a:schemeClr val="tx2"/>
                </a:solidFill>
                <a:latin typeface="Futura Next Book" panose="020B05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39" name="Text Placeholder 2">
            <a:extLst>
              <a:ext uri="{FF2B5EF4-FFF2-40B4-BE49-F238E27FC236}">
                <a16:creationId xmlns:a16="http://schemas.microsoft.com/office/drawing/2014/main" id="{EABDAB4A-B859-9AEA-09F4-35086D619101}"/>
              </a:ext>
            </a:extLst>
          </p:cNvPr>
          <p:cNvSpPr>
            <a:spLocks noGrp="1"/>
          </p:cNvSpPr>
          <p:nvPr>
            <p:ph type="body" sz="half" idx="93" hasCustomPrompt="1"/>
          </p:nvPr>
        </p:nvSpPr>
        <p:spPr>
          <a:xfrm>
            <a:off x="8345048" y="528460"/>
            <a:ext cx="2480718" cy="251094"/>
          </a:xfrm>
          <a:prstGeom prst="rect">
            <a:avLst/>
          </a:prstGeom>
          <a:noFill/>
        </p:spPr>
        <p:txBody>
          <a:bodyPr wrap="square" anchor="t">
            <a:spAutoFit/>
          </a:bodyPr>
          <a:lstStyle>
            <a:lvl1pPr marL="0" indent="0" algn="l">
              <a:lnSpc>
                <a:spcPct val="110000"/>
              </a:lnSpc>
              <a:spcBef>
                <a:spcPts val="0"/>
              </a:spcBef>
              <a:spcAft>
                <a:spcPts val="300"/>
              </a:spcAft>
              <a:buFont typeface="Arial" panose="020B0604020202020204" pitchFamily="34" charset="0"/>
              <a:buNone/>
              <a:defRPr sz="1000" b="1" i="0">
                <a:solidFill>
                  <a:schemeClr val="tx2"/>
                </a:solidFill>
                <a:latin typeface="Futura Next DemiBold" panose="020B06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Category 2</a:t>
            </a:r>
          </a:p>
        </p:txBody>
      </p:sp>
      <p:sp>
        <p:nvSpPr>
          <p:cNvPr id="38" name="Text Placeholder 2">
            <a:extLst>
              <a:ext uri="{FF2B5EF4-FFF2-40B4-BE49-F238E27FC236}">
                <a16:creationId xmlns:a16="http://schemas.microsoft.com/office/drawing/2014/main" id="{B21304CF-D176-75E1-561E-148D678C7A11}"/>
              </a:ext>
            </a:extLst>
          </p:cNvPr>
          <p:cNvSpPr>
            <a:spLocks noGrp="1"/>
          </p:cNvSpPr>
          <p:nvPr>
            <p:ph type="body" sz="half" idx="92" hasCustomPrompt="1"/>
          </p:nvPr>
        </p:nvSpPr>
        <p:spPr>
          <a:xfrm>
            <a:off x="8345048" y="736740"/>
            <a:ext cx="2480718" cy="362150"/>
          </a:xfrm>
          <a:prstGeom prst="rect">
            <a:avLst/>
          </a:prstGeom>
          <a:noFill/>
        </p:spPr>
        <p:txBody>
          <a:bodyPr wrap="square" anchor="t">
            <a:spAutoFit/>
          </a:bodyPr>
          <a:lstStyle>
            <a:lvl1pPr marL="0" indent="0" algn="l">
              <a:lnSpc>
                <a:spcPct val="110000"/>
              </a:lnSpc>
              <a:spcBef>
                <a:spcPts val="0"/>
              </a:spcBef>
              <a:spcAft>
                <a:spcPts val="300"/>
              </a:spcAft>
              <a:buFont typeface="Arial" panose="020B0604020202020204" pitchFamily="34" charset="0"/>
              <a:buNone/>
              <a:defRPr sz="1700" b="1" i="0">
                <a:solidFill>
                  <a:schemeClr val="tx1"/>
                </a:solidFill>
                <a:latin typeface="Futura Next DemiBold" panose="020B06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Lorem ipsum</a:t>
            </a:r>
          </a:p>
        </p:txBody>
      </p:sp>
      <p:sp>
        <p:nvSpPr>
          <p:cNvPr id="35" name="Text Placeholder 2">
            <a:extLst>
              <a:ext uri="{FF2B5EF4-FFF2-40B4-BE49-F238E27FC236}">
                <a16:creationId xmlns:a16="http://schemas.microsoft.com/office/drawing/2014/main" id="{BA53FA19-9585-0124-3703-D78323B65A14}"/>
              </a:ext>
            </a:extLst>
          </p:cNvPr>
          <p:cNvSpPr>
            <a:spLocks noGrp="1"/>
          </p:cNvSpPr>
          <p:nvPr>
            <p:ph type="body" sz="half" idx="89" hasCustomPrompt="1"/>
          </p:nvPr>
        </p:nvSpPr>
        <p:spPr>
          <a:xfrm>
            <a:off x="8346019" y="1590886"/>
            <a:ext cx="3269691" cy="589649"/>
          </a:xfrm>
          <a:prstGeom prst="rect">
            <a:avLst/>
          </a:prstGeom>
          <a:noFill/>
        </p:spPr>
        <p:txBody>
          <a:bodyPr wrap="square" anchor="t">
            <a:spAutoFit/>
          </a:bodyPr>
          <a:lstStyle>
            <a:lvl1pPr marL="0" indent="0" algn="l">
              <a:lnSpc>
                <a:spcPct val="110000"/>
              </a:lnSpc>
              <a:spcBef>
                <a:spcPts val="0"/>
              </a:spcBef>
              <a:spcAft>
                <a:spcPts val="300"/>
              </a:spcAft>
              <a:buFont typeface="Arial" panose="020B0604020202020204" pitchFamily="34" charset="0"/>
              <a:buNone/>
              <a:defRPr sz="1000" b="0" i="0">
                <a:solidFill>
                  <a:schemeClr val="tx2"/>
                </a:solidFill>
                <a:latin typeface="Futura Next Book" panose="020B05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43" name="Text Placeholder 3">
            <a:extLst>
              <a:ext uri="{FF2B5EF4-FFF2-40B4-BE49-F238E27FC236}">
                <a16:creationId xmlns:a16="http://schemas.microsoft.com/office/drawing/2014/main" id="{36D831D5-5B24-0C57-F086-A020DB2E9C82}"/>
              </a:ext>
            </a:extLst>
          </p:cNvPr>
          <p:cNvSpPr>
            <a:spLocks noGrp="1"/>
          </p:cNvSpPr>
          <p:nvPr>
            <p:ph type="body" sz="half" idx="97" hasCustomPrompt="1"/>
          </p:nvPr>
        </p:nvSpPr>
        <p:spPr>
          <a:xfrm>
            <a:off x="4643419" y="2526962"/>
            <a:ext cx="2480718" cy="251094"/>
          </a:xfrm>
          <a:prstGeom prst="rect">
            <a:avLst/>
          </a:prstGeom>
          <a:noFill/>
        </p:spPr>
        <p:txBody>
          <a:bodyPr wrap="square" anchor="t">
            <a:spAutoFit/>
          </a:bodyPr>
          <a:lstStyle>
            <a:lvl1pPr marL="0" indent="0" algn="l">
              <a:lnSpc>
                <a:spcPct val="110000"/>
              </a:lnSpc>
              <a:spcBef>
                <a:spcPts val="0"/>
              </a:spcBef>
              <a:spcAft>
                <a:spcPts val="300"/>
              </a:spcAft>
              <a:buFont typeface="Arial" panose="020B0604020202020204" pitchFamily="34" charset="0"/>
              <a:buNone/>
              <a:defRPr sz="1000" b="1" i="0">
                <a:solidFill>
                  <a:schemeClr val="tx2"/>
                </a:solidFill>
                <a:latin typeface="Futura Next DemiBold" panose="020B06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Category 3</a:t>
            </a:r>
          </a:p>
        </p:txBody>
      </p:sp>
      <p:sp>
        <p:nvSpPr>
          <p:cNvPr id="42" name="Text Placeholder 3">
            <a:extLst>
              <a:ext uri="{FF2B5EF4-FFF2-40B4-BE49-F238E27FC236}">
                <a16:creationId xmlns:a16="http://schemas.microsoft.com/office/drawing/2014/main" id="{CF174EA7-F4AD-7494-BFD9-59DBEF05BE03}"/>
              </a:ext>
            </a:extLst>
          </p:cNvPr>
          <p:cNvSpPr>
            <a:spLocks noGrp="1"/>
          </p:cNvSpPr>
          <p:nvPr>
            <p:ph type="body" sz="half" idx="96" hasCustomPrompt="1"/>
          </p:nvPr>
        </p:nvSpPr>
        <p:spPr>
          <a:xfrm>
            <a:off x="4643419" y="2735242"/>
            <a:ext cx="2480718" cy="362150"/>
          </a:xfrm>
          <a:prstGeom prst="rect">
            <a:avLst/>
          </a:prstGeom>
          <a:noFill/>
        </p:spPr>
        <p:txBody>
          <a:bodyPr wrap="square" anchor="t">
            <a:spAutoFit/>
          </a:bodyPr>
          <a:lstStyle>
            <a:lvl1pPr marL="0" indent="0" algn="l">
              <a:lnSpc>
                <a:spcPct val="110000"/>
              </a:lnSpc>
              <a:spcBef>
                <a:spcPts val="0"/>
              </a:spcBef>
              <a:spcAft>
                <a:spcPts val="300"/>
              </a:spcAft>
              <a:buFont typeface="Arial" panose="020B0604020202020204" pitchFamily="34" charset="0"/>
              <a:buNone/>
              <a:defRPr sz="1700" b="1" i="0">
                <a:solidFill>
                  <a:schemeClr val="tx1"/>
                </a:solidFill>
                <a:latin typeface="Futura Next DemiBold" panose="020B06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Lorem ipsum</a:t>
            </a:r>
          </a:p>
        </p:txBody>
      </p:sp>
      <p:sp>
        <p:nvSpPr>
          <p:cNvPr id="40" name="Text Placeholder 3">
            <a:extLst>
              <a:ext uri="{FF2B5EF4-FFF2-40B4-BE49-F238E27FC236}">
                <a16:creationId xmlns:a16="http://schemas.microsoft.com/office/drawing/2014/main" id="{D3E3A441-5148-825B-72F1-A8CF3996EAFC}"/>
              </a:ext>
            </a:extLst>
          </p:cNvPr>
          <p:cNvSpPr>
            <a:spLocks noGrp="1"/>
          </p:cNvSpPr>
          <p:nvPr>
            <p:ph type="body" sz="half" idx="94" hasCustomPrompt="1"/>
          </p:nvPr>
        </p:nvSpPr>
        <p:spPr>
          <a:xfrm>
            <a:off x="4643418" y="3626955"/>
            <a:ext cx="3269691" cy="589649"/>
          </a:xfrm>
          <a:prstGeom prst="rect">
            <a:avLst/>
          </a:prstGeom>
          <a:noFill/>
        </p:spPr>
        <p:txBody>
          <a:bodyPr wrap="square" anchor="t">
            <a:spAutoFit/>
          </a:bodyPr>
          <a:lstStyle>
            <a:lvl1pPr marL="0" indent="0" algn="l">
              <a:lnSpc>
                <a:spcPct val="110000"/>
              </a:lnSpc>
              <a:spcBef>
                <a:spcPts val="0"/>
              </a:spcBef>
              <a:spcAft>
                <a:spcPts val="300"/>
              </a:spcAft>
              <a:buFont typeface="Arial" panose="020B0604020202020204" pitchFamily="34" charset="0"/>
              <a:buNone/>
              <a:defRPr sz="1000" b="0" i="0">
                <a:solidFill>
                  <a:schemeClr val="tx2"/>
                </a:solidFill>
                <a:latin typeface="Futura Next Book" panose="020B05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45" name="Text Placeholder 4">
            <a:extLst>
              <a:ext uri="{FF2B5EF4-FFF2-40B4-BE49-F238E27FC236}">
                <a16:creationId xmlns:a16="http://schemas.microsoft.com/office/drawing/2014/main" id="{D5CF74C3-A398-10FA-6834-C3E7CD8C57D1}"/>
              </a:ext>
            </a:extLst>
          </p:cNvPr>
          <p:cNvSpPr>
            <a:spLocks noGrp="1"/>
          </p:cNvSpPr>
          <p:nvPr>
            <p:ph type="body" sz="half" idx="99" hasCustomPrompt="1"/>
          </p:nvPr>
        </p:nvSpPr>
        <p:spPr>
          <a:xfrm>
            <a:off x="8345048" y="2526962"/>
            <a:ext cx="2480718" cy="251094"/>
          </a:xfrm>
          <a:prstGeom prst="rect">
            <a:avLst/>
          </a:prstGeom>
          <a:noFill/>
        </p:spPr>
        <p:txBody>
          <a:bodyPr wrap="square" anchor="t">
            <a:spAutoFit/>
          </a:bodyPr>
          <a:lstStyle>
            <a:lvl1pPr marL="0" indent="0" algn="l">
              <a:lnSpc>
                <a:spcPct val="110000"/>
              </a:lnSpc>
              <a:spcBef>
                <a:spcPts val="0"/>
              </a:spcBef>
              <a:spcAft>
                <a:spcPts val="300"/>
              </a:spcAft>
              <a:buFont typeface="Arial" panose="020B0604020202020204" pitchFamily="34" charset="0"/>
              <a:buNone/>
              <a:defRPr sz="1000" b="1" i="0">
                <a:solidFill>
                  <a:schemeClr val="tx2"/>
                </a:solidFill>
                <a:latin typeface="Futura Next DemiBold" panose="020B06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Category 4</a:t>
            </a:r>
          </a:p>
        </p:txBody>
      </p:sp>
      <p:sp>
        <p:nvSpPr>
          <p:cNvPr id="44" name="Text Placeholder 4">
            <a:extLst>
              <a:ext uri="{FF2B5EF4-FFF2-40B4-BE49-F238E27FC236}">
                <a16:creationId xmlns:a16="http://schemas.microsoft.com/office/drawing/2014/main" id="{075240ED-83D4-9B1B-2542-0A3CF5BB022B}"/>
              </a:ext>
            </a:extLst>
          </p:cNvPr>
          <p:cNvSpPr>
            <a:spLocks noGrp="1"/>
          </p:cNvSpPr>
          <p:nvPr>
            <p:ph type="body" sz="half" idx="98" hasCustomPrompt="1"/>
          </p:nvPr>
        </p:nvSpPr>
        <p:spPr>
          <a:xfrm>
            <a:off x="8345048" y="2735242"/>
            <a:ext cx="2480718" cy="362150"/>
          </a:xfrm>
          <a:prstGeom prst="rect">
            <a:avLst/>
          </a:prstGeom>
          <a:noFill/>
        </p:spPr>
        <p:txBody>
          <a:bodyPr wrap="square" anchor="t">
            <a:spAutoFit/>
          </a:bodyPr>
          <a:lstStyle>
            <a:lvl1pPr marL="0" indent="0" algn="l">
              <a:lnSpc>
                <a:spcPct val="110000"/>
              </a:lnSpc>
              <a:spcBef>
                <a:spcPts val="0"/>
              </a:spcBef>
              <a:spcAft>
                <a:spcPts val="300"/>
              </a:spcAft>
              <a:buFont typeface="Arial" panose="020B0604020202020204" pitchFamily="34" charset="0"/>
              <a:buNone/>
              <a:defRPr sz="1700" b="1" i="0">
                <a:solidFill>
                  <a:schemeClr val="tx1"/>
                </a:solidFill>
                <a:latin typeface="Futura Next DemiBold" panose="020B06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Lorem ipsum</a:t>
            </a:r>
          </a:p>
        </p:txBody>
      </p:sp>
      <p:sp>
        <p:nvSpPr>
          <p:cNvPr id="41" name="Text Placeholder 4">
            <a:extLst>
              <a:ext uri="{FF2B5EF4-FFF2-40B4-BE49-F238E27FC236}">
                <a16:creationId xmlns:a16="http://schemas.microsoft.com/office/drawing/2014/main" id="{A094200A-29DC-E92D-EDF0-4D71E2CE59D9}"/>
              </a:ext>
            </a:extLst>
          </p:cNvPr>
          <p:cNvSpPr>
            <a:spLocks noGrp="1"/>
          </p:cNvSpPr>
          <p:nvPr>
            <p:ph type="body" sz="half" idx="95" hasCustomPrompt="1"/>
          </p:nvPr>
        </p:nvSpPr>
        <p:spPr>
          <a:xfrm>
            <a:off x="8346019" y="3626955"/>
            <a:ext cx="3269691" cy="589649"/>
          </a:xfrm>
          <a:prstGeom prst="rect">
            <a:avLst/>
          </a:prstGeom>
          <a:noFill/>
        </p:spPr>
        <p:txBody>
          <a:bodyPr wrap="square" anchor="t">
            <a:spAutoFit/>
          </a:bodyPr>
          <a:lstStyle>
            <a:lvl1pPr marL="0" indent="0" algn="l">
              <a:lnSpc>
                <a:spcPct val="110000"/>
              </a:lnSpc>
              <a:spcBef>
                <a:spcPts val="0"/>
              </a:spcBef>
              <a:spcAft>
                <a:spcPts val="300"/>
              </a:spcAft>
              <a:buFont typeface="Arial" panose="020B0604020202020204" pitchFamily="34" charset="0"/>
              <a:buNone/>
              <a:defRPr sz="1000" b="0" i="0">
                <a:solidFill>
                  <a:schemeClr val="tx2"/>
                </a:solidFill>
                <a:latin typeface="Futura Next Book" panose="020B05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49" name="Text Placeholder 3">
            <a:extLst>
              <a:ext uri="{FF2B5EF4-FFF2-40B4-BE49-F238E27FC236}">
                <a16:creationId xmlns:a16="http://schemas.microsoft.com/office/drawing/2014/main" id="{41ABB62E-2463-8DF1-C277-19189F59CDD6}"/>
              </a:ext>
            </a:extLst>
          </p:cNvPr>
          <p:cNvSpPr>
            <a:spLocks noGrp="1"/>
          </p:cNvSpPr>
          <p:nvPr>
            <p:ph type="body" sz="half" idx="103" hasCustomPrompt="1"/>
          </p:nvPr>
        </p:nvSpPr>
        <p:spPr>
          <a:xfrm>
            <a:off x="4643419" y="4525463"/>
            <a:ext cx="2480718" cy="251094"/>
          </a:xfrm>
          <a:prstGeom prst="rect">
            <a:avLst/>
          </a:prstGeom>
          <a:noFill/>
        </p:spPr>
        <p:txBody>
          <a:bodyPr wrap="square" anchor="t">
            <a:spAutoFit/>
          </a:bodyPr>
          <a:lstStyle>
            <a:lvl1pPr marL="0" indent="0" algn="l">
              <a:lnSpc>
                <a:spcPct val="110000"/>
              </a:lnSpc>
              <a:spcBef>
                <a:spcPts val="0"/>
              </a:spcBef>
              <a:spcAft>
                <a:spcPts val="300"/>
              </a:spcAft>
              <a:buFont typeface="Arial" panose="020B0604020202020204" pitchFamily="34" charset="0"/>
              <a:buNone/>
              <a:defRPr sz="1000" b="1" i="0">
                <a:solidFill>
                  <a:schemeClr val="tx2"/>
                </a:solidFill>
                <a:latin typeface="Futura Next DemiBold" panose="020B06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Category 5</a:t>
            </a:r>
          </a:p>
        </p:txBody>
      </p:sp>
      <p:sp>
        <p:nvSpPr>
          <p:cNvPr id="48" name="Text Placeholder 3">
            <a:extLst>
              <a:ext uri="{FF2B5EF4-FFF2-40B4-BE49-F238E27FC236}">
                <a16:creationId xmlns:a16="http://schemas.microsoft.com/office/drawing/2014/main" id="{660CCB3C-A4BE-7FF2-E604-8B186F5CFF10}"/>
              </a:ext>
            </a:extLst>
          </p:cNvPr>
          <p:cNvSpPr>
            <a:spLocks noGrp="1"/>
          </p:cNvSpPr>
          <p:nvPr>
            <p:ph type="body" sz="half" idx="102" hasCustomPrompt="1"/>
          </p:nvPr>
        </p:nvSpPr>
        <p:spPr>
          <a:xfrm>
            <a:off x="4643419" y="4733743"/>
            <a:ext cx="2480718" cy="362150"/>
          </a:xfrm>
          <a:prstGeom prst="rect">
            <a:avLst/>
          </a:prstGeom>
          <a:noFill/>
        </p:spPr>
        <p:txBody>
          <a:bodyPr wrap="square" anchor="t">
            <a:spAutoFit/>
          </a:bodyPr>
          <a:lstStyle>
            <a:lvl1pPr marL="0" indent="0" algn="l">
              <a:lnSpc>
                <a:spcPct val="110000"/>
              </a:lnSpc>
              <a:spcBef>
                <a:spcPts val="0"/>
              </a:spcBef>
              <a:spcAft>
                <a:spcPts val="300"/>
              </a:spcAft>
              <a:buFont typeface="Arial" panose="020B0604020202020204" pitchFamily="34" charset="0"/>
              <a:buNone/>
              <a:defRPr sz="1700" b="1" i="0">
                <a:solidFill>
                  <a:schemeClr val="tx1"/>
                </a:solidFill>
                <a:latin typeface="Futura Next DemiBold" panose="020B06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Lorem ipsum</a:t>
            </a:r>
          </a:p>
        </p:txBody>
      </p:sp>
      <p:sp>
        <p:nvSpPr>
          <p:cNvPr id="46" name="Text Placeholder 3">
            <a:extLst>
              <a:ext uri="{FF2B5EF4-FFF2-40B4-BE49-F238E27FC236}">
                <a16:creationId xmlns:a16="http://schemas.microsoft.com/office/drawing/2014/main" id="{20AF0000-3F89-D9CC-599F-7D974874BFCE}"/>
              </a:ext>
            </a:extLst>
          </p:cNvPr>
          <p:cNvSpPr>
            <a:spLocks noGrp="1"/>
          </p:cNvSpPr>
          <p:nvPr>
            <p:ph type="body" sz="half" idx="100" hasCustomPrompt="1"/>
          </p:nvPr>
        </p:nvSpPr>
        <p:spPr>
          <a:xfrm>
            <a:off x="4643418" y="5625456"/>
            <a:ext cx="3269691" cy="589649"/>
          </a:xfrm>
          <a:prstGeom prst="rect">
            <a:avLst/>
          </a:prstGeom>
          <a:noFill/>
        </p:spPr>
        <p:txBody>
          <a:bodyPr wrap="square" anchor="t">
            <a:spAutoFit/>
          </a:bodyPr>
          <a:lstStyle>
            <a:lvl1pPr marL="0" indent="0" algn="l">
              <a:lnSpc>
                <a:spcPct val="110000"/>
              </a:lnSpc>
              <a:spcBef>
                <a:spcPts val="0"/>
              </a:spcBef>
              <a:spcAft>
                <a:spcPts val="300"/>
              </a:spcAft>
              <a:buFont typeface="Arial" panose="020B0604020202020204" pitchFamily="34" charset="0"/>
              <a:buNone/>
              <a:defRPr sz="1000" b="0" i="0">
                <a:solidFill>
                  <a:schemeClr val="tx2"/>
                </a:solidFill>
                <a:latin typeface="Futura Next Book" panose="020B05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51" name="Text Placeholder 3">
            <a:extLst>
              <a:ext uri="{FF2B5EF4-FFF2-40B4-BE49-F238E27FC236}">
                <a16:creationId xmlns:a16="http://schemas.microsoft.com/office/drawing/2014/main" id="{FDDABD8D-007D-5E52-2844-82BD95E50DDD}"/>
              </a:ext>
            </a:extLst>
          </p:cNvPr>
          <p:cNvSpPr>
            <a:spLocks noGrp="1"/>
          </p:cNvSpPr>
          <p:nvPr>
            <p:ph type="body" sz="half" idx="105" hasCustomPrompt="1"/>
          </p:nvPr>
        </p:nvSpPr>
        <p:spPr>
          <a:xfrm>
            <a:off x="8345048" y="4525463"/>
            <a:ext cx="2480718" cy="251094"/>
          </a:xfrm>
          <a:prstGeom prst="rect">
            <a:avLst/>
          </a:prstGeom>
          <a:noFill/>
        </p:spPr>
        <p:txBody>
          <a:bodyPr wrap="square" anchor="t">
            <a:spAutoFit/>
          </a:bodyPr>
          <a:lstStyle>
            <a:lvl1pPr marL="0" indent="0" algn="l">
              <a:lnSpc>
                <a:spcPct val="110000"/>
              </a:lnSpc>
              <a:spcBef>
                <a:spcPts val="0"/>
              </a:spcBef>
              <a:spcAft>
                <a:spcPts val="300"/>
              </a:spcAft>
              <a:buFont typeface="Arial" panose="020B0604020202020204" pitchFamily="34" charset="0"/>
              <a:buNone/>
              <a:defRPr sz="1000" b="1" i="0">
                <a:solidFill>
                  <a:schemeClr val="tx2"/>
                </a:solidFill>
                <a:latin typeface="Futura Next DemiBold" panose="020B06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Category 6</a:t>
            </a:r>
          </a:p>
        </p:txBody>
      </p:sp>
      <p:sp>
        <p:nvSpPr>
          <p:cNvPr id="50" name="Text Placeholder 3">
            <a:extLst>
              <a:ext uri="{FF2B5EF4-FFF2-40B4-BE49-F238E27FC236}">
                <a16:creationId xmlns:a16="http://schemas.microsoft.com/office/drawing/2014/main" id="{44F4D378-89C2-157F-AB14-3CBB9F27F8C2}"/>
              </a:ext>
            </a:extLst>
          </p:cNvPr>
          <p:cNvSpPr>
            <a:spLocks noGrp="1"/>
          </p:cNvSpPr>
          <p:nvPr>
            <p:ph type="body" sz="half" idx="104" hasCustomPrompt="1"/>
          </p:nvPr>
        </p:nvSpPr>
        <p:spPr>
          <a:xfrm>
            <a:off x="8345048" y="4733743"/>
            <a:ext cx="2480718" cy="362150"/>
          </a:xfrm>
          <a:prstGeom prst="rect">
            <a:avLst/>
          </a:prstGeom>
          <a:noFill/>
        </p:spPr>
        <p:txBody>
          <a:bodyPr wrap="square" anchor="t">
            <a:spAutoFit/>
          </a:bodyPr>
          <a:lstStyle>
            <a:lvl1pPr marL="0" indent="0" algn="l">
              <a:lnSpc>
                <a:spcPct val="110000"/>
              </a:lnSpc>
              <a:spcBef>
                <a:spcPts val="0"/>
              </a:spcBef>
              <a:spcAft>
                <a:spcPts val="300"/>
              </a:spcAft>
              <a:buFont typeface="Arial" panose="020B0604020202020204" pitchFamily="34" charset="0"/>
              <a:buNone/>
              <a:defRPr sz="1700" b="1" i="0">
                <a:solidFill>
                  <a:schemeClr val="tx1"/>
                </a:solidFill>
                <a:latin typeface="Futura Next DemiBold" panose="020B06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Lorem ipsum</a:t>
            </a:r>
          </a:p>
        </p:txBody>
      </p:sp>
      <p:sp>
        <p:nvSpPr>
          <p:cNvPr id="47" name="Text Placeholder 3">
            <a:extLst>
              <a:ext uri="{FF2B5EF4-FFF2-40B4-BE49-F238E27FC236}">
                <a16:creationId xmlns:a16="http://schemas.microsoft.com/office/drawing/2014/main" id="{11541043-AB11-BF42-5E02-1FF8F87833E4}"/>
              </a:ext>
            </a:extLst>
          </p:cNvPr>
          <p:cNvSpPr>
            <a:spLocks noGrp="1"/>
          </p:cNvSpPr>
          <p:nvPr>
            <p:ph type="body" sz="half" idx="101" hasCustomPrompt="1"/>
          </p:nvPr>
        </p:nvSpPr>
        <p:spPr>
          <a:xfrm>
            <a:off x="8346019" y="5625456"/>
            <a:ext cx="3269691" cy="589649"/>
          </a:xfrm>
          <a:prstGeom prst="rect">
            <a:avLst/>
          </a:prstGeom>
          <a:noFill/>
        </p:spPr>
        <p:txBody>
          <a:bodyPr wrap="square" anchor="t">
            <a:spAutoFit/>
          </a:bodyPr>
          <a:lstStyle>
            <a:lvl1pPr marL="0" indent="0" algn="l">
              <a:lnSpc>
                <a:spcPct val="110000"/>
              </a:lnSpc>
              <a:spcBef>
                <a:spcPts val="0"/>
              </a:spcBef>
              <a:spcAft>
                <a:spcPts val="300"/>
              </a:spcAft>
              <a:buFont typeface="Arial" panose="020B0604020202020204" pitchFamily="34" charset="0"/>
              <a:buNone/>
              <a:defRPr sz="1000" b="0" i="0">
                <a:solidFill>
                  <a:schemeClr val="tx2"/>
                </a:solidFill>
                <a:latin typeface="Futura Next Book" panose="020B05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3" name="Text Placeholder 27">
            <a:extLst>
              <a:ext uri="{FF2B5EF4-FFF2-40B4-BE49-F238E27FC236}">
                <a16:creationId xmlns:a16="http://schemas.microsoft.com/office/drawing/2014/main" id="{C823F21F-D4E0-A665-565A-7CC13951DB7F}"/>
              </a:ext>
            </a:extLst>
          </p:cNvPr>
          <p:cNvSpPr>
            <a:spLocks noGrp="1"/>
          </p:cNvSpPr>
          <p:nvPr>
            <p:ph type="body" sz="quarter" idx="130"/>
          </p:nvPr>
        </p:nvSpPr>
        <p:spPr>
          <a:xfrm>
            <a:off x="4490995" y="430674"/>
            <a:ext cx="3562358" cy="1858082"/>
          </a:xfrm>
          <a:prstGeom prst="roundRect">
            <a:avLst>
              <a:gd name="adj" fmla="val 7316"/>
            </a:avLst>
          </a:prstGeom>
          <a:ln>
            <a:solidFill>
              <a:schemeClr val="tx1"/>
            </a:solidFill>
          </a:ln>
        </p:spPr>
        <p:txBody>
          <a:bodyPr/>
          <a:lstStyle>
            <a:lvl1pPr>
              <a:defRPr>
                <a:ln>
                  <a:noFill/>
                </a:ln>
                <a:noFill/>
              </a:defRPr>
            </a:lvl1pPr>
            <a:lvl2pPr>
              <a:defRPr>
                <a:ln>
                  <a:noFill/>
                </a:ln>
                <a:noFill/>
              </a:defRPr>
            </a:lvl2pPr>
            <a:lvl3pPr>
              <a:defRPr>
                <a:ln>
                  <a:noFill/>
                </a:ln>
                <a:noFill/>
              </a:defRPr>
            </a:lvl3pPr>
            <a:lvl4pPr>
              <a:defRPr>
                <a:ln>
                  <a:noFill/>
                </a:ln>
                <a:noFill/>
              </a:defRPr>
            </a:lvl4pPr>
            <a:lvl5pPr>
              <a:defRPr>
                <a:ln>
                  <a:noFill/>
                </a:ln>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7">
            <a:extLst>
              <a:ext uri="{FF2B5EF4-FFF2-40B4-BE49-F238E27FC236}">
                <a16:creationId xmlns:a16="http://schemas.microsoft.com/office/drawing/2014/main" id="{C2B52144-C5B4-C2DB-D574-D9872519F87A}"/>
              </a:ext>
            </a:extLst>
          </p:cNvPr>
          <p:cNvSpPr>
            <a:spLocks noGrp="1"/>
          </p:cNvSpPr>
          <p:nvPr>
            <p:ph type="body" sz="quarter" idx="131"/>
          </p:nvPr>
        </p:nvSpPr>
        <p:spPr>
          <a:xfrm>
            <a:off x="4490995" y="2444298"/>
            <a:ext cx="3562358" cy="1858082"/>
          </a:xfrm>
          <a:prstGeom prst="roundRect">
            <a:avLst>
              <a:gd name="adj" fmla="val 7316"/>
            </a:avLst>
          </a:prstGeom>
          <a:ln>
            <a:solidFill>
              <a:schemeClr val="tx1"/>
            </a:solidFill>
          </a:ln>
        </p:spPr>
        <p:txBody>
          <a:bodyPr/>
          <a:lstStyle>
            <a:lvl1pPr>
              <a:defRPr>
                <a:ln>
                  <a:noFill/>
                </a:ln>
                <a:noFill/>
              </a:defRPr>
            </a:lvl1pPr>
            <a:lvl2pPr>
              <a:defRPr>
                <a:ln>
                  <a:noFill/>
                </a:ln>
                <a:noFill/>
              </a:defRPr>
            </a:lvl2pPr>
            <a:lvl3pPr>
              <a:defRPr>
                <a:ln>
                  <a:noFill/>
                </a:ln>
                <a:noFill/>
              </a:defRPr>
            </a:lvl3pPr>
            <a:lvl4pPr>
              <a:defRPr>
                <a:ln>
                  <a:noFill/>
                </a:ln>
                <a:noFill/>
              </a:defRPr>
            </a:lvl4pPr>
            <a:lvl5pPr>
              <a:defRPr>
                <a:ln>
                  <a:noFill/>
                </a:ln>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7">
            <a:extLst>
              <a:ext uri="{FF2B5EF4-FFF2-40B4-BE49-F238E27FC236}">
                <a16:creationId xmlns:a16="http://schemas.microsoft.com/office/drawing/2014/main" id="{AA004B07-4006-677E-EF56-B282D6169691}"/>
              </a:ext>
            </a:extLst>
          </p:cNvPr>
          <p:cNvSpPr>
            <a:spLocks noGrp="1"/>
          </p:cNvSpPr>
          <p:nvPr>
            <p:ph type="body" sz="quarter" idx="132"/>
          </p:nvPr>
        </p:nvSpPr>
        <p:spPr>
          <a:xfrm>
            <a:off x="4490995" y="4438468"/>
            <a:ext cx="3562358" cy="1858082"/>
          </a:xfrm>
          <a:prstGeom prst="roundRect">
            <a:avLst>
              <a:gd name="adj" fmla="val 7316"/>
            </a:avLst>
          </a:prstGeom>
          <a:ln>
            <a:solidFill>
              <a:schemeClr val="tx1"/>
            </a:solidFill>
          </a:ln>
        </p:spPr>
        <p:txBody>
          <a:bodyPr/>
          <a:lstStyle>
            <a:lvl1pPr>
              <a:defRPr>
                <a:ln>
                  <a:noFill/>
                </a:ln>
                <a:noFill/>
              </a:defRPr>
            </a:lvl1pPr>
            <a:lvl2pPr>
              <a:defRPr>
                <a:ln>
                  <a:noFill/>
                </a:ln>
                <a:noFill/>
              </a:defRPr>
            </a:lvl2pPr>
            <a:lvl3pPr>
              <a:defRPr>
                <a:ln>
                  <a:noFill/>
                </a:ln>
                <a:noFill/>
              </a:defRPr>
            </a:lvl3pPr>
            <a:lvl4pPr>
              <a:defRPr>
                <a:ln>
                  <a:noFill/>
                </a:ln>
                <a:noFill/>
              </a:defRPr>
            </a:lvl4pPr>
            <a:lvl5pPr>
              <a:defRPr>
                <a:ln>
                  <a:noFill/>
                </a:ln>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7">
            <a:extLst>
              <a:ext uri="{FF2B5EF4-FFF2-40B4-BE49-F238E27FC236}">
                <a16:creationId xmlns:a16="http://schemas.microsoft.com/office/drawing/2014/main" id="{192143D2-7A1D-E0A0-E73A-03DE336AF6CF}"/>
              </a:ext>
            </a:extLst>
          </p:cNvPr>
          <p:cNvSpPr>
            <a:spLocks noGrp="1"/>
          </p:cNvSpPr>
          <p:nvPr>
            <p:ph type="body" sz="quarter" idx="133"/>
          </p:nvPr>
        </p:nvSpPr>
        <p:spPr>
          <a:xfrm>
            <a:off x="8216688" y="430674"/>
            <a:ext cx="3562358" cy="1858082"/>
          </a:xfrm>
          <a:prstGeom prst="roundRect">
            <a:avLst>
              <a:gd name="adj" fmla="val 7316"/>
            </a:avLst>
          </a:prstGeom>
          <a:ln>
            <a:solidFill>
              <a:schemeClr val="tx1"/>
            </a:solidFill>
          </a:ln>
        </p:spPr>
        <p:txBody>
          <a:bodyPr/>
          <a:lstStyle>
            <a:lvl1pPr>
              <a:defRPr>
                <a:ln>
                  <a:noFill/>
                </a:ln>
                <a:noFill/>
              </a:defRPr>
            </a:lvl1pPr>
            <a:lvl2pPr>
              <a:defRPr>
                <a:ln>
                  <a:noFill/>
                </a:ln>
                <a:noFill/>
              </a:defRPr>
            </a:lvl2pPr>
            <a:lvl3pPr>
              <a:defRPr>
                <a:ln>
                  <a:noFill/>
                </a:ln>
                <a:noFill/>
              </a:defRPr>
            </a:lvl3pPr>
            <a:lvl4pPr>
              <a:defRPr>
                <a:ln>
                  <a:noFill/>
                </a:ln>
                <a:noFill/>
              </a:defRPr>
            </a:lvl4pPr>
            <a:lvl5pPr>
              <a:defRPr>
                <a:ln>
                  <a:noFill/>
                </a:ln>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7">
            <a:extLst>
              <a:ext uri="{FF2B5EF4-FFF2-40B4-BE49-F238E27FC236}">
                <a16:creationId xmlns:a16="http://schemas.microsoft.com/office/drawing/2014/main" id="{5D1C9A22-61AF-0709-E24E-737FE6A42B84}"/>
              </a:ext>
            </a:extLst>
          </p:cNvPr>
          <p:cNvSpPr>
            <a:spLocks noGrp="1"/>
          </p:cNvSpPr>
          <p:nvPr>
            <p:ph type="body" sz="quarter" idx="134"/>
          </p:nvPr>
        </p:nvSpPr>
        <p:spPr>
          <a:xfrm>
            <a:off x="8216688" y="2444298"/>
            <a:ext cx="3562358" cy="1858082"/>
          </a:xfrm>
          <a:prstGeom prst="roundRect">
            <a:avLst>
              <a:gd name="adj" fmla="val 7316"/>
            </a:avLst>
          </a:prstGeom>
          <a:ln>
            <a:solidFill>
              <a:schemeClr val="tx1"/>
            </a:solidFill>
          </a:ln>
        </p:spPr>
        <p:txBody>
          <a:bodyPr/>
          <a:lstStyle>
            <a:lvl1pPr>
              <a:defRPr>
                <a:ln>
                  <a:noFill/>
                </a:ln>
                <a:noFill/>
              </a:defRPr>
            </a:lvl1pPr>
            <a:lvl2pPr>
              <a:defRPr>
                <a:ln>
                  <a:noFill/>
                </a:ln>
                <a:noFill/>
              </a:defRPr>
            </a:lvl2pPr>
            <a:lvl3pPr>
              <a:defRPr>
                <a:ln>
                  <a:noFill/>
                </a:ln>
                <a:noFill/>
              </a:defRPr>
            </a:lvl3pPr>
            <a:lvl4pPr>
              <a:defRPr>
                <a:ln>
                  <a:noFill/>
                </a:ln>
                <a:noFill/>
              </a:defRPr>
            </a:lvl4pPr>
            <a:lvl5pPr>
              <a:defRPr>
                <a:ln>
                  <a:noFill/>
                </a:ln>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7">
            <a:extLst>
              <a:ext uri="{FF2B5EF4-FFF2-40B4-BE49-F238E27FC236}">
                <a16:creationId xmlns:a16="http://schemas.microsoft.com/office/drawing/2014/main" id="{8C53525B-9612-7DF8-1FB9-64B7C614F25E}"/>
              </a:ext>
            </a:extLst>
          </p:cNvPr>
          <p:cNvSpPr>
            <a:spLocks noGrp="1"/>
          </p:cNvSpPr>
          <p:nvPr>
            <p:ph type="body" sz="quarter" idx="135"/>
          </p:nvPr>
        </p:nvSpPr>
        <p:spPr>
          <a:xfrm>
            <a:off x="8216688" y="4438468"/>
            <a:ext cx="3562358" cy="1858082"/>
          </a:xfrm>
          <a:prstGeom prst="roundRect">
            <a:avLst>
              <a:gd name="adj" fmla="val 7316"/>
            </a:avLst>
          </a:prstGeom>
          <a:ln>
            <a:solidFill>
              <a:schemeClr val="tx1"/>
            </a:solidFill>
          </a:ln>
        </p:spPr>
        <p:txBody>
          <a:bodyPr/>
          <a:lstStyle>
            <a:lvl1pPr>
              <a:defRPr>
                <a:ln>
                  <a:noFill/>
                </a:ln>
                <a:noFill/>
              </a:defRPr>
            </a:lvl1pPr>
            <a:lvl2pPr>
              <a:defRPr>
                <a:ln>
                  <a:noFill/>
                </a:ln>
                <a:noFill/>
              </a:defRPr>
            </a:lvl2pPr>
            <a:lvl3pPr>
              <a:defRPr>
                <a:ln>
                  <a:noFill/>
                </a:ln>
                <a:noFill/>
              </a:defRPr>
            </a:lvl3pPr>
            <a:lvl4pPr>
              <a:defRPr>
                <a:ln>
                  <a:noFill/>
                </a:ln>
                <a:noFill/>
              </a:defRPr>
            </a:lvl4pPr>
            <a:lvl5pPr>
              <a:defRPr>
                <a:ln>
                  <a:noFill/>
                </a:ln>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5750279"/>
      </p:ext>
    </p:extLst>
  </p:cSld>
  <p:clrMapOvr>
    <a:overrideClrMapping bg1="lt1" tx1="dk1" bg2="lt2" tx2="dk2" accent1="accent1" accent2="accent2" accent3="accent3" accent4="accent4" accent5="accent5" accent6="accent6" hlink="hlink" folHlink="folHlink"/>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able -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3603590" cy="418254"/>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Table headline</a:t>
            </a:r>
          </a:p>
        </p:txBody>
      </p:sp>
      <p:sp>
        <p:nvSpPr>
          <p:cNvPr id="9" name="Text Placeholder 6">
            <a:extLst>
              <a:ext uri="{FF2B5EF4-FFF2-40B4-BE49-F238E27FC236}">
                <a16:creationId xmlns:a16="http://schemas.microsoft.com/office/drawing/2014/main" id="{470F5805-F5C1-308C-CCA4-F32B0C599068}"/>
              </a:ext>
            </a:extLst>
          </p:cNvPr>
          <p:cNvSpPr>
            <a:spLocks noGrp="1"/>
          </p:cNvSpPr>
          <p:nvPr>
            <p:ph type="body" sz="quarter" idx="119" hasCustomPrompt="1"/>
          </p:nvPr>
        </p:nvSpPr>
        <p:spPr>
          <a:xfrm>
            <a:off x="4343400" y="839604"/>
            <a:ext cx="4594190" cy="436059"/>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22" name="Table Placeholder 21">
            <a:extLst>
              <a:ext uri="{FF2B5EF4-FFF2-40B4-BE49-F238E27FC236}">
                <a16:creationId xmlns:a16="http://schemas.microsoft.com/office/drawing/2014/main" id="{F5F1D7D8-D3FF-3E6B-0AAF-B4AF165F5162}"/>
              </a:ext>
            </a:extLst>
          </p:cNvPr>
          <p:cNvSpPr>
            <a:spLocks noGrp="1"/>
          </p:cNvSpPr>
          <p:nvPr>
            <p:ph type="tbl" sz="quarter" idx="120"/>
          </p:nvPr>
        </p:nvSpPr>
        <p:spPr>
          <a:xfrm>
            <a:off x="430213" y="1773383"/>
            <a:ext cx="11350625" cy="4246418"/>
          </a:xfrm>
          <a:noFill/>
          <a:ln w="12700">
            <a:solidFill>
              <a:schemeClr val="tx1"/>
            </a:solidFill>
          </a:ln>
        </p:spPr>
        <p:txBody>
          <a:bodyPr/>
          <a:lstStyle>
            <a:lvl1pPr>
              <a:defRPr sz="1200" b="0" i="0">
                <a:latin typeface="Futura Next Book" panose="020B0502020204020303" pitchFamily="34" charset="77"/>
              </a:defRPr>
            </a:lvl1pPr>
          </a:lstStyle>
          <a:p>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10350500" y="431457"/>
            <a:ext cx="1421371" cy="419100"/>
          </a:xfrm>
        </p:spPr>
        <p:txBody>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787752628"/>
      </p:ext>
    </p:extLst>
  </p:cSld>
  <p:clrMapOvr>
    <a:overrideClrMapping bg1="lt1" tx1="dk1" bg2="lt2" tx2="dk2" accent1="accent1" accent2="accent2" accent3="accent3" accent4="accent4" accent5="accent5" accent6="accent6" hlink="hlink" folHlink="folHlink"/>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hart -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3603590" cy="418254"/>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Chart headline</a:t>
            </a:r>
          </a:p>
        </p:txBody>
      </p:sp>
      <p:sp>
        <p:nvSpPr>
          <p:cNvPr id="9" name="Text Placeholder 6">
            <a:extLst>
              <a:ext uri="{FF2B5EF4-FFF2-40B4-BE49-F238E27FC236}">
                <a16:creationId xmlns:a16="http://schemas.microsoft.com/office/drawing/2014/main" id="{470F5805-F5C1-308C-CCA4-F32B0C599068}"/>
              </a:ext>
            </a:extLst>
          </p:cNvPr>
          <p:cNvSpPr>
            <a:spLocks noGrp="1"/>
          </p:cNvSpPr>
          <p:nvPr>
            <p:ph type="body" sz="quarter" idx="119" hasCustomPrompt="1"/>
          </p:nvPr>
        </p:nvSpPr>
        <p:spPr>
          <a:xfrm>
            <a:off x="4343400" y="839604"/>
            <a:ext cx="4594190" cy="436059"/>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10350500" y="431457"/>
            <a:ext cx="1421371" cy="419100"/>
          </a:xfrm>
        </p:spPr>
        <p:txBody>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7" name="Chart Placeholder 6">
            <a:extLst>
              <a:ext uri="{FF2B5EF4-FFF2-40B4-BE49-F238E27FC236}">
                <a16:creationId xmlns:a16="http://schemas.microsoft.com/office/drawing/2014/main" id="{302FC81B-83A0-4794-5F2F-4E4548F52CFB}"/>
              </a:ext>
            </a:extLst>
          </p:cNvPr>
          <p:cNvSpPr>
            <a:spLocks noGrp="1"/>
          </p:cNvSpPr>
          <p:nvPr>
            <p:ph type="chart" sz="quarter" idx="120" hasCustomPrompt="1"/>
          </p:nvPr>
        </p:nvSpPr>
        <p:spPr>
          <a:xfrm>
            <a:off x="430213" y="1720850"/>
            <a:ext cx="11350625" cy="4065588"/>
          </a:xfrm>
        </p:spPr>
        <p:txBody>
          <a:bodyPr/>
          <a:lstStyle>
            <a:lvl1pPr>
              <a:defRPr b="0" i="0">
                <a:latin typeface="Futura Next Book" panose="020B0502020204020303" pitchFamily="34" charset="77"/>
              </a:defRPr>
            </a:lvl1pPr>
          </a:lstStyle>
          <a:p>
            <a:r>
              <a:rPr lang="en-US"/>
              <a:t>Chart</a:t>
            </a:r>
          </a:p>
        </p:txBody>
      </p:sp>
    </p:spTree>
    <p:extLst>
      <p:ext uri="{BB962C8B-B14F-4D97-AF65-F5344CB8AC3E}">
        <p14:creationId xmlns:p14="http://schemas.microsoft.com/office/powerpoint/2010/main" val="4025569104"/>
      </p:ext>
    </p:extLst>
  </p:cSld>
  <p:clrMapOvr>
    <a:overrideClrMapping bg1="lt1" tx1="dk1" bg2="lt2" tx2="dk2" accent1="accent1" accent2="accent2" accent3="accent3" accent4="accent4" accent5="accent5" accent6="accent6" hlink="hlink" folHlink="folHlink"/>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Venn Diagram 1 -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5" name="Title">
            <a:extLst>
              <a:ext uri="{FF2B5EF4-FFF2-40B4-BE49-F238E27FC236}">
                <a16:creationId xmlns:a16="http://schemas.microsoft.com/office/drawing/2014/main" id="{88D52F50-A418-8CF3-64A3-E0C9607953B5}"/>
              </a:ext>
            </a:extLst>
          </p:cNvPr>
          <p:cNvSpPr>
            <a:spLocks noGrp="1"/>
          </p:cNvSpPr>
          <p:nvPr>
            <p:ph type="title" hasCustomPrompt="1"/>
          </p:nvPr>
        </p:nvSpPr>
        <p:spPr>
          <a:xfrm>
            <a:off x="435010" y="857409"/>
            <a:ext cx="3603590" cy="1858082"/>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b="1" i="0">
                <a:latin typeface="Futura Next DemiBold" panose="020B0602020204020303" pitchFamily="34" charset="77"/>
              </a:defRPr>
            </a:lvl1pPr>
          </a:lstStyle>
          <a:p>
            <a:r>
              <a:rPr lang="en-US"/>
              <a:t>Venn diagram headline</a:t>
            </a:r>
          </a:p>
        </p:txBody>
      </p:sp>
      <p:sp>
        <p:nvSpPr>
          <p:cNvPr id="10" name="Text Placeholder 6">
            <a:extLst>
              <a:ext uri="{FF2B5EF4-FFF2-40B4-BE49-F238E27FC236}">
                <a16:creationId xmlns:a16="http://schemas.microsoft.com/office/drawing/2014/main" id="{87A71F25-6E89-B3E6-F48D-2520075CC3C5}"/>
              </a:ext>
            </a:extLst>
          </p:cNvPr>
          <p:cNvSpPr>
            <a:spLocks noGrp="1"/>
          </p:cNvSpPr>
          <p:nvPr>
            <p:ph type="body" sz="quarter" idx="118" hasCustomPrompt="1"/>
          </p:nvPr>
        </p:nvSpPr>
        <p:spPr>
          <a:xfrm>
            <a:off x="429610" y="4294780"/>
            <a:ext cx="2643790" cy="250133"/>
          </a:xfrm>
        </p:spPr>
        <p:txBody>
          <a:bodyPr>
            <a:noAutofit/>
          </a:bodyPr>
          <a:lstStyle>
            <a:lvl1pPr marL="0" indent="0">
              <a:lnSpc>
                <a:spcPct val="120000"/>
              </a:lnSpc>
              <a:buNone/>
              <a:defRPr sz="1050" b="1" i="0">
                <a:latin typeface="Futura Next DemiBold" panose="020B0602020204020303" pitchFamily="34" charset="77"/>
              </a:defRPr>
            </a:lvl1pPr>
          </a:lstStyle>
          <a:p>
            <a:pPr lvl="0"/>
            <a:r>
              <a:rPr lang="en-US"/>
              <a:t>Subhead</a:t>
            </a:r>
          </a:p>
        </p:txBody>
      </p:sp>
      <p:sp>
        <p:nvSpPr>
          <p:cNvPr id="11" name="Text Placeholder 6">
            <a:extLst>
              <a:ext uri="{FF2B5EF4-FFF2-40B4-BE49-F238E27FC236}">
                <a16:creationId xmlns:a16="http://schemas.microsoft.com/office/drawing/2014/main" id="{E67E6680-57EB-0C4E-B5EE-83FC0CBECAA5}"/>
              </a:ext>
            </a:extLst>
          </p:cNvPr>
          <p:cNvSpPr>
            <a:spLocks noGrp="1"/>
          </p:cNvSpPr>
          <p:nvPr>
            <p:ph type="body" sz="quarter" idx="13" hasCustomPrompt="1"/>
          </p:nvPr>
        </p:nvSpPr>
        <p:spPr>
          <a:xfrm>
            <a:off x="442310" y="4621619"/>
            <a:ext cx="2643790" cy="139818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2" name="Connector 11">
            <a:extLst>
              <a:ext uri="{FF2B5EF4-FFF2-40B4-BE49-F238E27FC236}">
                <a16:creationId xmlns:a16="http://schemas.microsoft.com/office/drawing/2014/main" id="{D006CDC5-5477-8587-EC97-F5BFC709DAB5}"/>
              </a:ext>
              <a:ext uri="{C183D7F6-B498-43B3-948B-1728B52AA6E4}">
                <adec:decorative xmlns:adec="http://schemas.microsoft.com/office/drawing/2017/decorative" val="1"/>
              </a:ext>
            </a:extLst>
          </p:cNvPr>
          <p:cNvSpPr/>
          <p:nvPr userDrawn="1"/>
        </p:nvSpPr>
        <p:spPr>
          <a:xfrm>
            <a:off x="4984015" y="1446167"/>
            <a:ext cx="4121887" cy="4121887"/>
          </a:xfrm>
          <a:prstGeom prst="flowChartConnector">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0">
              <a:latin typeface="Futura Next DemiBold" panose="020B0602020204020303" pitchFamily="34" charset="77"/>
            </a:endParaRPr>
          </a:p>
        </p:txBody>
      </p:sp>
      <p:sp>
        <p:nvSpPr>
          <p:cNvPr id="13" name="Connector 12">
            <a:extLst>
              <a:ext uri="{FF2B5EF4-FFF2-40B4-BE49-F238E27FC236}">
                <a16:creationId xmlns:a16="http://schemas.microsoft.com/office/drawing/2014/main" id="{8FCC1368-E431-344E-33C1-571619DE53E3}"/>
              </a:ext>
              <a:ext uri="{C183D7F6-B498-43B3-948B-1728B52AA6E4}">
                <adec:decorative xmlns:adec="http://schemas.microsoft.com/office/drawing/2017/decorative" val="1"/>
              </a:ext>
            </a:extLst>
          </p:cNvPr>
          <p:cNvSpPr/>
          <p:nvPr userDrawn="1"/>
        </p:nvSpPr>
        <p:spPr>
          <a:xfrm>
            <a:off x="7483424" y="1446167"/>
            <a:ext cx="4121887" cy="4121887"/>
          </a:xfrm>
          <a:prstGeom prst="flowChartConnector">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0">
              <a:latin typeface="Futura Next DemiBold" panose="020B0602020204020303" pitchFamily="34" charset="77"/>
            </a:endParaRPr>
          </a:p>
        </p:txBody>
      </p:sp>
      <p:sp>
        <p:nvSpPr>
          <p:cNvPr id="14" name="Text Placeholder 6">
            <a:extLst>
              <a:ext uri="{FF2B5EF4-FFF2-40B4-BE49-F238E27FC236}">
                <a16:creationId xmlns:a16="http://schemas.microsoft.com/office/drawing/2014/main" id="{375E1536-C953-B918-C8F1-A4C9FB411326}"/>
              </a:ext>
            </a:extLst>
          </p:cNvPr>
          <p:cNvSpPr>
            <a:spLocks noGrp="1"/>
          </p:cNvSpPr>
          <p:nvPr>
            <p:ph type="body" sz="quarter" idx="119" hasCustomPrompt="1"/>
          </p:nvPr>
        </p:nvSpPr>
        <p:spPr>
          <a:xfrm>
            <a:off x="5803715" y="3256978"/>
            <a:ext cx="1126474" cy="472817"/>
          </a:xfrm>
        </p:spPr>
        <p:txBody>
          <a:bodyPr anchor="ctr">
            <a:noAutofit/>
          </a:bodyPr>
          <a:lstStyle>
            <a:lvl1pPr marL="0" indent="0" algn="ctr">
              <a:lnSpc>
                <a:spcPct val="120000"/>
              </a:lnSpc>
              <a:buNone/>
              <a:defRPr sz="1600" b="1" i="0">
                <a:latin typeface="Futura Next DemiBold" panose="020B0602020204020303" pitchFamily="34" charset="77"/>
              </a:defRPr>
            </a:lvl1pPr>
          </a:lstStyle>
          <a:p>
            <a:pPr lvl="0"/>
            <a:r>
              <a:rPr lang="en-US"/>
              <a:t>Label </a:t>
            </a:r>
          </a:p>
        </p:txBody>
      </p:sp>
      <p:sp>
        <p:nvSpPr>
          <p:cNvPr id="16" name="Text Placeholder 6">
            <a:extLst>
              <a:ext uri="{FF2B5EF4-FFF2-40B4-BE49-F238E27FC236}">
                <a16:creationId xmlns:a16="http://schemas.microsoft.com/office/drawing/2014/main" id="{2ABA65C2-BB53-F7EF-4FEE-2C243CA13375}"/>
              </a:ext>
            </a:extLst>
          </p:cNvPr>
          <p:cNvSpPr>
            <a:spLocks noGrp="1"/>
          </p:cNvSpPr>
          <p:nvPr>
            <p:ph type="body" sz="quarter" idx="120" hasCustomPrompt="1"/>
          </p:nvPr>
        </p:nvSpPr>
        <p:spPr>
          <a:xfrm>
            <a:off x="7704704" y="3256978"/>
            <a:ext cx="1126474" cy="472817"/>
          </a:xfrm>
        </p:spPr>
        <p:txBody>
          <a:bodyPr anchor="ctr">
            <a:noAutofit/>
          </a:bodyPr>
          <a:lstStyle>
            <a:lvl1pPr marL="0" indent="0" algn="ctr">
              <a:lnSpc>
                <a:spcPct val="120000"/>
              </a:lnSpc>
              <a:buNone/>
              <a:defRPr sz="1600" b="1" i="0">
                <a:latin typeface="Futura Next DemiBold" panose="020B0602020204020303" pitchFamily="34" charset="77"/>
              </a:defRPr>
            </a:lvl1pPr>
          </a:lstStyle>
          <a:p>
            <a:pPr lvl="0"/>
            <a:r>
              <a:rPr lang="en-US"/>
              <a:t>Label </a:t>
            </a:r>
          </a:p>
        </p:txBody>
      </p:sp>
      <p:sp>
        <p:nvSpPr>
          <p:cNvPr id="17" name="Text Placeholder 6">
            <a:extLst>
              <a:ext uri="{FF2B5EF4-FFF2-40B4-BE49-F238E27FC236}">
                <a16:creationId xmlns:a16="http://schemas.microsoft.com/office/drawing/2014/main" id="{553193D8-E90A-FB2A-97B5-D04237EE0F17}"/>
              </a:ext>
            </a:extLst>
          </p:cNvPr>
          <p:cNvSpPr>
            <a:spLocks noGrp="1"/>
          </p:cNvSpPr>
          <p:nvPr>
            <p:ph type="body" sz="quarter" idx="121" hasCustomPrompt="1"/>
          </p:nvPr>
        </p:nvSpPr>
        <p:spPr>
          <a:xfrm>
            <a:off x="9641788" y="3256978"/>
            <a:ext cx="1126474" cy="472817"/>
          </a:xfrm>
        </p:spPr>
        <p:txBody>
          <a:bodyPr anchor="ctr">
            <a:noAutofit/>
          </a:bodyPr>
          <a:lstStyle>
            <a:lvl1pPr marL="0" indent="0" algn="ctr">
              <a:lnSpc>
                <a:spcPct val="120000"/>
              </a:lnSpc>
              <a:buNone/>
              <a:defRPr sz="1600" b="1" i="0">
                <a:latin typeface="Futura Next DemiBold" panose="020B0602020204020303" pitchFamily="34" charset="77"/>
              </a:defRPr>
            </a:lvl1pPr>
          </a:lstStyle>
          <a:p>
            <a:pPr lvl="0"/>
            <a:r>
              <a:rPr lang="en-US"/>
              <a:t>Label </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10350500" y="431457"/>
            <a:ext cx="1421371" cy="419100"/>
          </a:xfrm>
        </p:spPr>
        <p:txBody>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4017750258"/>
      </p:ext>
    </p:extLst>
  </p:cSld>
  <p:clrMapOvr>
    <a:overrideClrMapping bg1="lt1" tx1="dk1" bg2="lt2" tx2="dk2" accent1="accent1" accent2="accent2" accent3="accent3" accent4="accent4" accent5="accent5" accent6="accent6" hlink="hlink" folHlink="folHlink"/>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enn Diagram 2 -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5" name="Title">
            <a:extLst>
              <a:ext uri="{FF2B5EF4-FFF2-40B4-BE49-F238E27FC236}">
                <a16:creationId xmlns:a16="http://schemas.microsoft.com/office/drawing/2014/main" id="{88D52F50-A418-8CF3-64A3-E0C9607953B5}"/>
              </a:ext>
            </a:extLst>
          </p:cNvPr>
          <p:cNvSpPr>
            <a:spLocks noGrp="1"/>
          </p:cNvSpPr>
          <p:nvPr>
            <p:ph type="title" hasCustomPrompt="1"/>
          </p:nvPr>
        </p:nvSpPr>
        <p:spPr>
          <a:xfrm>
            <a:off x="435010" y="857409"/>
            <a:ext cx="3603590" cy="1858082"/>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b="1" i="0">
                <a:latin typeface="Futura Next DemiBold" panose="020B0602020204020303" pitchFamily="34" charset="77"/>
              </a:defRPr>
            </a:lvl1pPr>
          </a:lstStyle>
          <a:p>
            <a:r>
              <a:rPr lang="en-US"/>
              <a:t>Venn diagram headline</a:t>
            </a:r>
          </a:p>
        </p:txBody>
      </p:sp>
      <p:sp>
        <p:nvSpPr>
          <p:cNvPr id="10" name="Text Placeholder 6">
            <a:extLst>
              <a:ext uri="{FF2B5EF4-FFF2-40B4-BE49-F238E27FC236}">
                <a16:creationId xmlns:a16="http://schemas.microsoft.com/office/drawing/2014/main" id="{87A71F25-6E89-B3E6-F48D-2520075CC3C5}"/>
              </a:ext>
            </a:extLst>
          </p:cNvPr>
          <p:cNvSpPr>
            <a:spLocks noGrp="1"/>
          </p:cNvSpPr>
          <p:nvPr>
            <p:ph type="body" sz="quarter" idx="118" hasCustomPrompt="1"/>
          </p:nvPr>
        </p:nvSpPr>
        <p:spPr>
          <a:xfrm>
            <a:off x="429610" y="4294780"/>
            <a:ext cx="2643790" cy="250133"/>
          </a:xfrm>
        </p:spPr>
        <p:txBody>
          <a:bodyPr>
            <a:noAutofit/>
          </a:bodyPr>
          <a:lstStyle>
            <a:lvl1pPr marL="0" indent="0">
              <a:lnSpc>
                <a:spcPct val="120000"/>
              </a:lnSpc>
              <a:buNone/>
              <a:defRPr sz="1050" b="1" i="0">
                <a:latin typeface="Futura Next DemiBold" panose="020B0602020204020303" pitchFamily="34" charset="77"/>
              </a:defRPr>
            </a:lvl1pPr>
          </a:lstStyle>
          <a:p>
            <a:pPr lvl="0"/>
            <a:r>
              <a:rPr lang="en-US"/>
              <a:t>Subhead</a:t>
            </a:r>
          </a:p>
        </p:txBody>
      </p:sp>
      <p:sp>
        <p:nvSpPr>
          <p:cNvPr id="11" name="Text Placeholder 6">
            <a:extLst>
              <a:ext uri="{FF2B5EF4-FFF2-40B4-BE49-F238E27FC236}">
                <a16:creationId xmlns:a16="http://schemas.microsoft.com/office/drawing/2014/main" id="{E67E6680-57EB-0C4E-B5EE-83FC0CBECAA5}"/>
              </a:ext>
            </a:extLst>
          </p:cNvPr>
          <p:cNvSpPr>
            <a:spLocks noGrp="1"/>
          </p:cNvSpPr>
          <p:nvPr>
            <p:ph type="body" sz="quarter" idx="13" hasCustomPrompt="1"/>
          </p:nvPr>
        </p:nvSpPr>
        <p:spPr>
          <a:xfrm>
            <a:off x="442310" y="4621619"/>
            <a:ext cx="2643790" cy="139818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2" name="Connector 11">
            <a:extLst>
              <a:ext uri="{FF2B5EF4-FFF2-40B4-BE49-F238E27FC236}">
                <a16:creationId xmlns:a16="http://schemas.microsoft.com/office/drawing/2014/main" id="{D006CDC5-5477-8587-EC97-F5BFC709DAB5}"/>
              </a:ext>
              <a:ext uri="{C183D7F6-B498-43B3-948B-1728B52AA6E4}">
                <adec:decorative xmlns:adec="http://schemas.microsoft.com/office/drawing/2017/decorative" val="1"/>
              </a:ext>
            </a:extLst>
          </p:cNvPr>
          <p:cNvSpPr/>
          <p:nvPr userDrawn="1"/>
        </p:nvSpPr>
        <p:spPr>
          <a:xfrm>
            <a:off x="5238013" y="556523"/>
            <a:ext cx="4121887" cy="4121887"/>
          </a:xfrm>
          <a:prstGeom prst="flowChartConnector">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0">
              <a:latin typeface="Futura Next DemiBold" panose="020B0602020204020303" pitchFamily="34" charset="77"/>
            </a:endParaRPr>
          </a:p>
        </p:txBody>
      </p:sp>
      <p:sp>
        <p:nvSpPr>
          <p:cNvPr id="13" name="Connector 12">
            <a:extLst>
              <a:ext uri="{FF2B5EF4-FFF2-40B4-BE49-F238E27FC236}">
                <a16:creationId xmlns:a16="http://schemas.microsoft.com/office/drawing/2014/main" id="{8FCC1368-E431-344E-33C1-571619DE53E3}"/>
              </a:ext>
              <a:ext uri="{C183D7F6-B498-43B3-948B-1728B52AA6E4}">
                <adec:decorative xmlns:adec="http://schemas.microsoft.com/office/drawing/2017/decorative" val="1"/>
              </a:ext>
            </a:extLst>
          </p:cNvPr>
          <p:cNvSpPr/>
          <p:nvPr userDrawn="1"/>
        </p:nvSpPr>
        <p:spPr>
          <a:xfrm>
            <a:off x="7095722" y="1786450"/>
            <a:ext cx="4121887" cy="4121887"/>
          </a:xfrm>
          <a:prstGeom prst="flowChartConnector">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0">
              <a:latin typeface="Futura Next DemiBold" panose="020B0602020204020303" pitchFamily="34" charset="77"/>
            </a:endParaRPr>
          </a:p>
        </p:txBody>
      </p:sp>
      <p:sp>
        <p:nvSpPr>
          <p:cNvPr id="14" name="Text Placeholder 6">
            <a:extLst>
              <a:ext uri="{FF2B5EF4-FFF2-40B4-BE49-F238E27FC236}">
                <a16:creationId xmlns:a16="http://schemas.microsoft.com/office/drawing/2014/main" id="{375E1536-C953-B918-C8F1-A4C9FB411326}"/>
              </a:ext>
            </a:extLst>
          </p:cNvPr>
          <p:cNvSpPr>
            <a:spLocks noGrp="1"/>
          </p:cNvSpPr>
          <p:nvPr>
            <p:ph type="body" sz="quarter" idx="119" hasCustomPrompt="1"/>
          </p:nvPr>
        </p:nvSpPr>
        <p:spPr>
          <a:xfrm>
            <a:off x="6132742" y="1810513"/>
            <a:ext cx="1126474" cy="472817"/>
          </a:xfrm>
        </p:spPr>
        <p:txBody>
          <a:bodyPr anchor="ctr">
            <a:noAutofit/>
          </a:bodyPr>
          <a:lstStyle>
            <a:lvl1pPr marL="0" indent="0" algn="ctr">
              <a:lnSpc>
                <a:spcPct val="120000"/>
              </a:lnSpc>
              <a:buNone/>
              <a:defRPr sz="1600" b="1" i="0">
                <a:latin typeface="Futura Next DemiBold" panose="020B0602020204020303" pitchFamily="34" charset="77"/>
              </a:defRPr>
            </a:lvl1pPr>
          </a:lstStyle>
          <a:p>
            <a:pPr lvl="0"/>
            <a:r>
              <a:rPr lang="en-US"/>
              <a:t>Label </a:t>
            </a:r>
          </a:p>
        </p:txBody>
      </p:sp>
      <p:sp>
        <p:nvSpPr>
          <p:cNvPr id="16" name="Text Placeholder 6">
            <a:extLst>
              <a:ext uri="{FF2B5EF4-FFF2-40B4-BE49-F238E27FC236}">
                <a16:creationId xmlns:a16="http://schemas.microsoft.com/office/drawing/2014/main" id="{2ABA65C2-BB53-F7EF-4FEE-2C243CA13375}"/>
              </a:ext>
            </a:extLst>
          </p:cNvPr>
          <p:cNvSpPr>
            <a:spLocks noGrp="1"/>
          </p:cNvSpPr>
          <p:nvPr>
            <p:ph type="body" sz="quarter" idx="120" hasCustomPrompt="1"/>
          </p:nvPr>
        </p:nvSpPr>
        <p:spPr>
          <a:xfrm>
            <a:off x="7751993" y="2956183"/>
            <a:ext cx="1126474" cy="472817"/>
          </a:xfrm>
        </p:spPr>
        <p:txBody>
          <a:bodyPr anchor="ctr">
            <a:noAutofit/>
          </a:bodyPr>
          <a:lstStyle>
            <a:lvl1pPr marL="0" indent="0" algn="ctr">
              <a:lnSpc>
                <a:spcPct val="120000"/>
              </a:lnSpc>
              <a:buNone/>
              <a:defRPr sz="1600" b="1" i="0">
                <a:latin typeface="Futura Next DemiBold" panose="020B0602020204020303" pitchFamily="34" charset="77"/>
              </a:defRPr>
            </a:lvl1pPr>
          </a:lstStyle>
          <a:p>
            <a:pPr lvl="0"/>
            <a:r>
              <a:rPr lang="en-US"/>
              <a:t>Label </a:t>
            </a:r>
          </a:p>
        </p:txBody>
      </p:sp>
      <p:sp>
        <p:nvSpPr>
          <p:cNvPr id="17" name="Text Placeholder 6">
            <a:extLst>
              <a:ext uri="{FF2B5EF4-FFF2-40B4-BE49-F238E27FC236}">
                <a16:creationId xmlns:a16="http://schemas.microsoft.com/office/drawing/2014/main" id="{553193D8-E90A-FB2A-97B5-D04237EE0F17}"/>
              </a:ext>
            </a:extLst>
          </p:cNvPr>
          <p:cNvSpPr>
            <a:spLocks noGrp="1"/>
          </p:cNvSpPr>
          <p:nvPr>
            <p:ph type="body" sz="quarter" idx="121" hasCustomPrompt="1"/>
          </p:nvPr>
        </p:nvSpPr>
        <p:spPr>
          <a:xfrm>
            <a:off x="9371937" y="4131237"/>
            <a:ext cx="1126474" cy="472817"/>
          </a:xfrm>
        </p:spPr>
        <p:txBody>
          <a:bodyPr anchor="ctr">
            <a:noAutofit/>
          </a:bodyPr>
          <a:lstStyle>
            <a:lvl1pPr marL="0" indent="0" algn="ctr">
              <a:lnSpc>
                <a:spcPct val="120000"/>
              </a:lnSpc>
              <a:buNone/>
              <a:defRPr sz="1600" b="1" i="0">
                <a:latin typeface="Futura Next DemiBold" panose="020B0602020204020303" pitchFamily="34" charset="77"/>
              </a:defRPr>
            </a:lvl1pPr>
          </a:lstStyle>
          <a:p>
            <a:pPr lvl="0"/>
            <a:r>
              <a:rPr lang="en-US"/>
              <a:t>Label </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10350500" y="431457"/>
            <a:ext cx="1421371" cy="419100"/>
          </a:xfrm>
        </p:spPr>
        <p:txBody>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13281175"/>
      </p:ext>
    </p:extLst>
  </p:cSld>
  <p:clrMapOvr>
    <a:overrideClrMapping bg1="lt1" tx1="dk1" bg2="lt2" tx2="dk2" accent1="accent1" accent2="accent2" accent3="accent3" accent4="accent4" accent5="accent5" accent6="accent6" hlink="hlink" folHlink="folHlink"/>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trategic Shifts -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5" name="Title">
            <a:extLst>
              <a:ext uri="{FF2B5EF4-FFF2-40B4-BE49-F238E27FC236}">
                <a16:creationId xmlns:a16="http://schemas.microsoft.com/office/drawing/2014/main" id="{88D52F50-A418-8CF3-64A3-E0C9607953B5}"/>
              </a:ext>
            </a:extLst>
          </p:cNvPr>
          <p:cNvSpPr>
            <a:spLocks noGrp="1"/>
          </p:cNvSpPr>
          <p:nvPr>
            <p:ph type="title" hasCustomPrompt="1"/>
          </p:nvPr>
        </p:nvSpPr>
        <p:spPr>
          <a:xfrm>
            <a:off x="435010" y="857409"/>
            <a:ext cx="3603590" cy="929041"/>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b="1" i="0">
                <a:latin typeface="Futura Next DemiBold" panose="020B0602020204020303" pitchFamily="34" charset="77"/>
              </a:defRPr>
            </a:lvl1pPr>
          </a:lstStyle>
          <a:p>
            <a:r>
              <a:rPr lang="en-US"/>
              <a:t>Strategic shifts</a:t>
            </a:r>
          </a:p>
        </p:txBody>
      </p:sp>
      <p:sp>
        <p:nvSpPr>
          <p:cNvPr id="10" name="Text Placeholder 6">
            <a:extLst>
              <a:ext uri="{FF2B5EF4-FFF2-40B4-BE49-F238E27FC236}">
                <a16:creationId xmlns:a16="http://schemas.microsoft.com/office/drawing/2014/main" id="{87A71F25-6E89-B3E6-F48D-2520075CC3C5}"/>
              </a:ext>
            </a:extLst>
          </p:cNvPr>
          <p:cNvSpPr>
            <a:spLocks noGrp="1"/>
          </p:cNvSpPr>
          <p:nvPr>
            <p:ph type="body" sz="quarter" idx="118" hasCustomPrompt="1"/>
          </p:nvPr>
        </p:nvSpPr>
        <p:spPr>
          <a:xfrm>
            <a:off x="429610" y="4294780"/>
            <a:ext cx="2643790" cy="250133"/>
          </a:xfrm>
        </p:spPr>
        <p:txBody>
          <a:bodyPr>
            <a:noAutofit/>
          </a:bodyPr>
          <a:lstStyle>
            <a:lvl1pPr marL="0" indent="0">
              <a:lnSpc>
                <a:spcPct val="120000"/>
              </a:lnSpc>
              <a:buNone/>
              <a:defRPr sz="1050" b="1" i="0">
                <a:latin typeface="Futura Next DemiBold" panose="020B0602020204020303" pitchFamily="34" charset="77"/>
              </a:defRPr>
            </a:lvl1pPr>
          </a:lstStyle>
          <a:p>
            <a:pPr lvl="0"/>
            <a:r>
              <a:rPr lang="en-US"/>
              <a:t>Subhead</a:t>
            </a:r>
          </a:p>
        </p:txBody>
      </p:sp>
      <p:sp>
        <p:nvSpPr>
          <p:cNvPr id="11" name="Text Placeholder 6">
            <a:extLst>
              <a:ext uri="{FF2B5EF4-FFF2-40B4-BE49-F238E27FC236}">
                <a16:creationId xmlns:a16="http://schemas.microsoft.com/office/drawing/2014/main" id="{E67E6680-57EB-0C4E-B5EE-83FC0CBECAA5}"/>
              </a:ext>
            </a:extLst>
          </p:cNvPr>
          <p:cNvSpPr>
            <a:spLocks noGrp="1"/>
          </p:cNvSpPr>
          <p:nvPr>
            <p:ph type="body" sz="quarter" idx="13" hasCustomPrompt="1"/>
          </p:nvPr>
        </p:nvSpPr>
        <p:spPr>
          <a:xfrm>
            <a:off x="442310" y="4621619"/>
            <a:ext cx="2643790" cy="139818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grpSp>
        <p:nvGrpSpPr>
          <p:cNvPr id="2" name="Group 1">
            <a:extLst>
              <a:ext uri="{FF2B5EF4-FFF2-40B4-BE49-F238E27FC236}">
                <a16:creationId xmlns:a16="http://schemas.microsoft.com/office/drawing/2014/main" id="{1B9319B6-87A7-F78E-4162-F6750E15B0D0}"/>
              </a:ext>
              <a:ext uri="{C183D7F6-B498-43B3-948B-1728B52AA6E4}">
                <adec:decorative xmlns:adec="http://schemas.microsoft.com/office/drawing/2017/decorative" val="1"/>
              </a:ext>
            </a:extLst>
          </p:cNvPr>
          <p:cNvGrpSpPr/>
          <p:nvPr userDrawn="1"/>
        </p:nvGrpSpPr>
        <p:grpSpPr>
          <a:xfrm>
            <a:off x="6000841" y="985671"/>
            <a:ext cx="4909543" cy="4730048"/>
            <a:chOff x="5952716" y="1289752"/>
            <a:chExt cx="4278304" cy="4121887"/>
          </a:xfrm>
        </p:grpSpPr>
        <p:sp>
          <p:nvSpPr>
            <p:cNvPr id="12" name="Connector 11">
              <a:extLst>
                <a:ext uri="{FF2B5EF4-FFF2-40B4-BE49-F238E27FC236}">
                  <a16:creationId xmlns:a16="http://schemas.microsoft.com/office/drawing/2014/main" id="{D006CDC5-5477-8587-EC97-F5BFC709DAB5}"/>
                </a:ext>
                <a:ext uri="{C183D7F6-B498-43B3-948B-1728B52AA6E4}">
                  <adec:decorative xmlns:adec="http://schemas.microsoft.com/office/drawing/2017/decorative" val="1"/>
                </a:ext>
              </a:extLst>
            </p:cNvPr>
            <p:cNvSpPr/>
            <p:nvPr userDrawn="1"/>
          </p:nvSpPr>
          <p:spPr>
            <a:xfrm>
              <a:off x="5952716" y="1289752"/>
              <a:ext cx="4121887" cy="4121887"/>
            </a:xfrm>
            <a:prstGeom prst="flowChartConnector">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0">
                <a:latin typeface="Futura Next DemiBold" panose="020B0602020204020303" pitchFamily="34" charset="77"/>
              </a:endParaRPr>
            </a:p>
          </p:txBody>
        </p:sp>
        <p:sp>
          <p:nvSpPr>
            <p:cNvPr id="13" name="Connector 12">
              <a:extLst>
                <a:ext uri="{FF2B5EF4-FFF2-40B4-BE49-F238E27FC236}">
                  <a16:creationId xmlns:a16="http://schemas.microsoft.com/office/drawing/2014/main" id="{8FCC1368-E431-344E-33C1-571619DE53E3}"/>
                </a:ext>
                <a:ext uri="{C183D7F6-B498-43B3-948B-1728B52AA6E4}">
                  <adec:decorative xmlns:adec="http://schemas.microsoft.com/office/drawing/2017/decorative" val="1"/>
                </a:ext>
              </a:extLst>
            </p:cNvPr>
            <p:cNvSpPr/>
            <p:nvPr userDrawn="1"/>
          </p:nvSpPr>
          <p:spPr>
            <a:xfrm>
              <a:off x="6109133" y="1289752"/>
              <a:ext cx="4121887" cy="4121887"/>
            </a:xfrm>
            <a:prstGeom prst="flowChartConnector">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0">
                <a:latin typeface="Futura Next DemiBold" panose="020B0602020204020303" pitchFamily="34" charset="77"/>
              </a:endParaRPr>
            </a:p>
          </p:txBody>
        </p:sp>
      </p:grpSp>
      <p:sp>
        <p:nvSpPr>
          <p:cNvPr id="14" name="Text Placeholder 6">
            <a:extLst>
              <a:ext uri="{FF2B5EF4-FFF2-40B4-BE49-F238E27FC236}">
                <a16:creationId xmlns:a16="http://schemas.microsoft.com/office/drawing/2014/main" id="{375E1536-C953-B918-C8F1-A4C9FB411326}"/>
              </a:ext>
            </a:extLst>
          </p:cNvPr>
          <p:cNvSpPr>
            <a:spLocks noGrp="1"/>
          </p:cNvSpPr>
          <p:nvPr>
            <p:ph type="body" sz="quarter" idx="119" hasCustomPrompt="1"/>
          </p:nvPr>
        </p:nvSpPr>
        <p:spPr>
          <a:xfrm>
            <a:off x="6698225" y="1945142"/>
            <a:ext cx="3504553" cy="2811106"/>
          </a:xfrm>
        </p:spPr>
        <p:txBody>
          <a:bodyPr anchor="ctr">
            <a:noAutofit/>
          </a:bodyPr>
          <a:lstStyle>
            <a:lvl1pPr marL="0" indent="0" algn="ctr">
              <a:lnSpc>
                <a:spcPct val="120000"/>
              </a:lnSpc>
              <a:buNone/>
              <a:defRPr sz="2400" b="1" i="0">
                <a:latin typeface="Futura Next DemiBold" panose="020B0602020204020303" pitchFamily="34" charset="77"/>
              </a:defRPr>
            </a:lvl1pPr>
          </a:lstStyle>
          <a:p>
            <a:pPr lvl="0"/>
            <a:r>
              <a:rPr lang="en-US"/>
              <a:t>Shift </a:t>
            </a:r>
          </a:p>
          <a:p>
            <a:pPr lvl="0"/>
            <a:r>
              <a:rPr lang="en-US"/>
              <a:t>Shift </a:t>
            </a:r>
          </a:p>
          <a:p>
            <a:pPr lvl="0"/>
            <a:r>
              <a:rPr lang="en-US"/>
              <a:t>Shift </a:t>
            </a:r>
          </a:p>
          <a:p>
            <a:pPr lvl="0"/>
            <a:r>
              <a:rPr lang="en-US"/>
              <a:t>Shift </a:t>
            </a:r>
          </a:p>
          <a:p>
            <a:pPr lvl="0"/>
            <a:r>
              <a:rPr lang="en-US"/>
              <a:t>Shift  </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10350500" y="431457"/>
            <a:ext cx="1421371" cy="419100"/>
          </a:xfrm>
        </p:spPr>
        <p:txBody>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700713276"/>
      </p:ext>
    </p:extLst>
  </p:cSld>
  <p:clrMapOvr>
    <a:overrideClrMapping bg1="lt1" tx1="dk1" bg2="lt2" tx2="dk2" accent1="accent1" accent2="accent2" accent3="accent3" accent4="accent4" accent5="accent5" accent6="accent6" hlink="hlink" folHlink="folHlink"/>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perture Grid w/ Arrow -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5" name="Title">
            <a:extLst>
              <a:ext uri="{FF2B5EF4-FFF2-40B4-BE49-F238E27FC236}">
                <a16:creationId xmlns:a16="http://schemas.microsoft.com/office/drawing/2014/main" id="{88D52F50-A418-8CF3-64A3-E0C9607953B5}"/>
              </a:ext>
            </a:extLst>
          </p:cNvPr>
          <p:cNvSpPr>
            <a:spLocks noGrp="1"/>
          </p:cNvSpPr>
          <p:nvPr>
            <p:ph type="title" hasCustomPrompt="1"/>
          </p:nvPr>
        </p:nvSpPr>
        <p:spPr>
          <a:xfrm>
            <a:off x="435010" y="857409"/>
            <a:ext cx="4594190" cy="929041"/>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7200" b="1" i="0">
                <a:latin typeface="Futura Next DemiBold" panose="020B0602020204020303" pitchFamily="34" charset="77"/>
              </a:defRPr>
            </a:lvl1pPr>
          </a:lstStyle>
          <a:p>
            <a:r>
              <a:rPr lang="en-US"/>
              <a:t>Big point</a:t>
            </a:r>
          </a:p>
        </p:txBody>
      </p:sp>
      <p:sp>
        <p:nvSpPr>
          <p:cNvPr id="10" name="Text Placeholder 6">
            <a:extLst>
              <a:ext uri="{FF2B5EF4-FFF2-40B4-BE49-F238E27FC236}">
                <a16:creationId xmlns:a16="http://schemas.microsoft.com/office/drawing/2014/main" id="{87A71F25-6E89-B3E6-F48D-2520075CC3C5}"/>
              </a:ext>
            </a:extLst>
          </p:cNvPr>
          <p:cNvSpPr>
            <a:spLocks noGrp="1"/>
          </p:cNvSpPr>
          <p:nvPr>
            <p:ph type="body" sz="quarter" idx="118" hasCustomPrompt="1"/>
          </p:nvPr>
        </p:nvSpPr>
        <p:spPr>
          <a:xfrm>
            <a:off x="429610" y="3116815"/>
            <a:ext cx="2643790" cy="250133"/>
          </a:xfrm>
        </p:spPr>
        <p:txBody>
          <a:bodyPr>
            <a:noAutofit/>
          </a:bodyPr>
          <a:lstStyle>
            <a:lvl1pPr marL="0" indent="0">
              <a:lnSpc>
                <a:spcPct val="120000"/>
              </a:lnSpc>
              <a:buNone/>
              <a:defRPr sz="1050" b="1" i="0">
                <a:latin typeface="Futura Next DemiBold" panose="020B0602020204020303" pitchFamily="34" charset="77"/>
              </a:defRPr>
            </a:lvl1pPr>
          </a:lstStyle>
          <a:p>
            <a:pPr lvl="0"/>
            <a:r>
              <a:rPr lang="en-US"/>
              <a:t>Subhead</a:t>
            </a:r>
          </a:p>
        </p:txBody>
      </p:sp>
      <p:sp>
        <p:nvSpPr>
          <p:cNvPr id="11" name="Text Placeholder 6">
            <a:extLst>
              <a:ext uri="{FF2B5EF4-FFF2-40B4-BE49-F238E27FC236}">
                <a16:creationId xmlns:a16="http://schemas.microsoft.com/office/drawing/2014/main" id="{E67E6680-57EB-0C4E-B5EE-83FC0CBECAA5}"/>
              </a:ext>
            </a:extLst>
          </p:cNvPr>
          <p:cNvSpPr>
            <a:spLocks noGrp="1"/>
          </p:cNvSpPr>
          <p:nvPr>
            <p:ph type="body" sz="quarter" idx="13" hasCustomPrompt="1"/>
          </p:nvPr>
        </p:nvSpPr>
        <p:spPr>
          <a:xfrm>
            <a:off x="442310" y="3443654"/>
            <a:ext cx="2643790" cy="139818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10350500" y="431457"/>
            <a:ext cx="1421371" cy="419100"/>
          </a:xfrm>
        </p:spPr>
        <p:txBody>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pic>
        <p:nvPicPr>
          <p:cNvPr id="9" name="Picture 8">
            <a:extLst>
              <a:ext uri="{FF2B5EF4-FFF2-40B4-BE49-F238E27FC236}">
                <a16:creationId xmlns:a16="http://schemas.microsoft.com/office/drawing/2014/main" id="{A82DCCDC-ABC5-37A3-BF23-145E1E3DC1D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6463217" y="1131348"/>
            <a:ext cx="5308653" cy="4438695"/>
          </a:xfrm>
          <a:prstGeom prst="rect">
            <a:avLst/>
          </a:prstGeom>
        </p:spPr>
      </p:pic>
    </p:spTree>
    <p:extLst>
      <p:ext uri="{BB962C8B-B14F-4D97-AF65-F5344CB8AC3E}">
        <p14:creationId xmlns:p14="http://schemas.microsoft.com/office/powerpoint/2010/main" val="373039306"/>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4 - Dark + Client Logo">
    <p:bg>
      <p:bgPr>
        <a:solidFill>
          <a:schemeClr val="tx1"/>
        </a:solidFill>
        <a:effectLst/>
      </p:bgPr>
    </p:bg>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177C4327-0902-C35E-AD0D-8503EF33D9FB}"/>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45108" y="6033774"/>
            <a:ext cx="774993" cy="420624"/>
          </a:xfrm>
          <a:prstGeom prst="rect">
            <a:avLst/>
          </a:prstGeom>
        </p:spPr>
      </p:pic>
      <p:sp>
        <p:nvSpPr>
          <p:cNvPr id="2" name="Picture Placeholder">
            <a:extLst>
              <a:ext uri="{FF2B5EF4-FFF2-40B4-BE49-F238E27FC236}">
                <a16:creationId xmlns:a16="http://schemas.microsoft.com/office/drawing/2014/main" id="{F4FE7BFE-5F72-8495-BFE2-13593E680AFA}"/>
              </a:ext>
              <a:ext uri="{C183D7F6-B498-43B3-948B-1728B52AA6E4}">
                <adec:decorative xmlns:adec="http://schemas.microsoft.com/office/drawing/2017/decorative" val="1"/>
              </a:ext>
            </a:extLst>
          </p:cNvPr>
          <p:cNvSpPr>
            <a:spLocks noGrp="1"/>
          </p:cNvSpPr>
          <p:nvPr>
            <p:ph type="pic" sz="quarter" idx="116"/>
          </p:nvPr>
        </p:nvSpPr>
        <p:spPr>
          <a:xfrm>
            <a:off x="4305300" y="1301858"/>
            <a:ext cx="6515100" cy="4324028"/>
          </a:xfrm>
          <a:prstGeom prst="round2DiagRect">
            <a:avLst>
              <a:gd name="adj1" fmla="val 0"/>
              <a:gd name="adj2" fmla="val 7814"/>
            </a:avLst>
          </a:prstGeom>
          <a:solidFill>
            <a:schemeClr val="bg1">
              <a:lumMod val="50000"/>
            </a:schemeClr>
          </a:solidFill>
          <a:ln>
            <a:noFill/>
          </a:ln>
        </p:spPr>
        <p:txBody>
          <a:bodyPr/>
          <a:lstStyle>
            <a:lvl1pPr>
              <a:defRPr b="1" i="0">
                <a:latin typeface="Futura Next DemiBold" panose="020B0602020204020303" pitchFamily="34" charset="77"/>
              </a:defRPr>
            </a:lvl1pPr>
          </a:lstStyle>
          <a:p>
            <a:endParaRPr lang="en-US"/>
          </a:p>
        </p:txBody>
      </p:sp>
      <p:sp>
        <p:nvSpPr>
          <p:cNvPr id="5" name="Title lin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867956"/>
            <a:ext cx="8447690" cy="1080966"/>
          </a:xfrm>
          <a:prstGeom prst="rect">
            <a:avLst/>
          </a:prstGeom>
        </p:spPr>
        <p:txBody>
          <a:bodyPr tIns="0" anchor="t">
            <a:noAutofit/>
          </a:bodyPr>
          <a:lstStyle>
            <a:lvl1pPr marL="0" indent="0">
              <a:spcBef>
                <a:spcPts val="500"/>
              </a:spcBef>
              <a:buFont typeface="Arial" panose="020B0604020202020204" pitchFamily="34" charset="0"/>
              <a:buNone/>
              <a:defRPr sz="9600">
                <a:solidFill>
                  <a:schemeClr val="bg1"/>
                </a:solidFill>
              </a:defRPr>
            </a:lvl1pPr>
          </a:lstStyle>
          <a:p>
            <a:pPr lvl="0"/>
            <a:r>
              <a:rPr lang="en-US"/>
              <a:t>Short title</a:t>
            </a:r>
          </a:p>
        </p:txBody>
      </p:sp>
      <p:sp>
        <p:nvSpPr>
          <p:cNvPr id="19" name="Title line 2">
            <a:extLst>
              <a:ext uri="{FF2B5EF4-FFF2-40B4-BE49-F238E27FC236}">
                <a16:creationId xmlns:a16="http://schemas.microsoft.com/office/drawing/2014/main" id="{9EFAB551-5E6F-3593-33D7-A6B872BB91A0}"/>
              </a:ext>
            </a:extLst>
          </p:cNvPr>
          <p:cNvSpPr>
            <a:spLocks noGrp="1"/>
          </p:cNvSpPr>
          <p:nvPr>
            <p:ph type="body" sz="quarter" idx="117" hasCustomPrompt="1"/>
          </p:nvPr>
        </p:nvSpPr>
        <p:spPr>
          <a:xfrm>
            <a:off x="3333148" y="4940074"/>
            <a:ext cx="8447689" cy="1080966"/>
          </a:xfrm>
        </p:spPr>
        <p:txBody>
          <a:bodyPr>
            <a:noAutofit/>
          </a:bodyPr>
          <a:lstStyle>
            <a:lvl1pPr marL="0" indent="0" algn="r">
              <a:buNone/>
              <a:defRPr sz="9600" b="1" i="0">
                <a:solidFill>
                  <a:schemeClr val="bg1"/>
                </a:solidFill>
                <a:latin typeface="Futura Next DemiBold" panose="020B0602020204020303" pitchFamily="34" charset="77"/>
              </a:defRPr>
            </a:lvl1pPr>
          </a:lstStyle>
          <a:p>
            <a:pPr lvl="0"/>
            <a:r>
              <a:rPr lang="en-US"/>
              <a:t>in two lines</a:t>
            </a:r>
          </a:p>
        </p:txBody>
      </p:sp>
      <p:sp>
        <p:nvSpPr>
          <p:cNvPr id="3" name="Date Placeholder">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a:solidFill>
                  <a:schemeClr val="bg1"/>
                </a:solidFill>
              </a:defRPr>
            </a:lvl1pPr>
          </a:lstStyle>
          <a:p>
            <a:r>
              <a:rPr lang="en-US"/>
              <a:t>MONTH 20XX</a:t>
            </a:r>
          </a:p>
        </p:txBody>
      </p:sp>
      <p:sp>
        <p:nvSpPr>
          <p:cNvPr id="6" name="Client logo">
            <a:extLst>
              <a:ext uri="{FF2B5EF4-FFF2-40B4-BE49-F238E27FC236}">
                <a16:creationId xmlns:a16="http://schemas.microsoft.com/office/drawing/2014/main" id="{97A1D6AE-5043-1312-B272-D981718ABC35}"/>
              </a:ext>
            </a:extLst>
          </p:cNvPr>
          <p:cNvSpPr>
            <a:spLocks noGrp="1"/>
          </p:cNvSpPr>
          <p:nvPr>
            <p:ph type="pic" sz="quarter" idx="119"/>
          </p:nvPr>
        </p:nvSpPr>
        <p:spPr>
          <a:xfrm>
            <a:off x="1515145" y="5975496"/>
            <a:ext cx="958697" cy="492308"/>
          </a:xfrm>
          <a:prstGeom prst="rect">
            <a:avLst/>
          </a:prstGeom>
          <a:noFill/>
          <a:ln>
            <a:noFill/>
          </a:ln>
        </p:spPr>
        <p:txBody>
          <a:bodyPr wrap="square">
            <a:noAutofit/>
          </a:bodyPr>
          <a:lstStyle>
            <a:lvl1pPr>
              <a:defRPr sz="1200" b="0" i="0">
                <a:solidFill>
                  <a:schemeClr val="bg1"/>
                </a:solidFill>
                <a:latin typeface="Futura Next Book" panose="020B0502020204020303" pitchFamily="34" charset="77"/>
              </a:defRPr>
            </a:lvl1pPr>
          </a:lstStyle>
          <a:p>
            <a:endParaRPr lang="en-US"/>
          </a:p>
        </p:txBody>
      </p:sp>
    </p:spTree>
    <p:extLst>
      <p:ext uri="{BB962C8B-B14F-4D97-AF65-F5344CB8AC3E}">
        <p14:creationId xmlns:p14="http://schemas.microsoft.com/office/powerpoint/2010/main" val="280077570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perture Grid w/ Images -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5" name="Title">
            <a:extLst>
              <a:ext uri="{FF2B5EF4-FFF2-40B4-BE49-F238E27FC236}">
                <a16:creationId xmlns:a16="http://schemas.microsoft.com/office/drawing/2014/main" id="{88D52F50-A418-8CF3-64A3-E0C9607953B5}"/>
              </a:ext>
            </a:extLst>
          </p:cNvPr>
          <p:cNvSpPr>
            <a:spLocks noGrp="1"/>
          </p:cNvSpPr>
          <p:nvPr>
            <p:ph type="title" hasCustomPrompt="1"/>
          </p:nvPr>
        </p:nvSpPr>
        <p:spPr>
          <a:xfrm>
            <a:off x="435010" y="857409"/>
            <a:ext cx="4594190" cy="929041"/>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7200" b="1" i="0">
                <a:latin typeface="Futura Next DemiBold" panose="020B0602020204020303" pitchFamily="34" charset="77"/>
              </a:defRPr>
            </a:lvl1pPr>
          </a:lstStyle>
          <a:p>
            <a:r>
              <a:rPr lang="en-US"/>
              <a:t>Big point</a:t>
            </a:r>
          </a:p>
        </p:txBody>
      </p:sp>
      <p:sp>
        <p:nvSpPr>
          <p:cNvPr id="10" name="Text Placeholder 6">
            <a:extLst>
              <a:ext uri="{FF2B5EF4-FFF2-40B4-BE49-F238E27FC236}">
                <a16:creationId xmlns:a16="http://schemas.microsoft.com/office/drawing/2014/main" id="{87A71F25-6E89-B3E6-F48D-2520075CC3C5}"/>
              </a:ext>
            </a:extLst>
          </p:cNvPr>
          <p:cNvSpPr>
            <a:spLocks noGrp="1"/>
          </p:cNvSpPr>
          <p:nvPr>
            <p:ph type="body" sz="quarter" idx="118" hasCustomPrompt="1"/>
          </p:nvPr>
        </p:nvSpPr>
        <p:spPr>
          <a:xfrm>
            <a:off x="429610" y="3116815"/>
            <a:ext cx="2643790" cy="250133"/>
          </a:xfrm>
        </p:spPr>
        <p:txBody>
          <a:bodyPr>
            <a:noAutofit/>
          </a:bodyPr>
          <a:lstStyle>
            <a:lvl1pPr marL="0" indent="0">
              <a:lnSpc>
                <a:spcPct val="120000"/>
              </a:lnSpc>
              <a:buNone/>
              <a:defRPr sz="1050" b="1" i="0">
                <a:latin typeface="Futura Next DemiBold" panose="020B0602020204020303" pitchFamily="34" charset="77"/>
              </a:defRPr>
            </a:lvl1pPr>
          </a:lstStyle>
          <a:p>
            <a:pPr lvl="0"/>
            <a:r>
              <a:rPr lang="en-US"/>
              <a:t>Subhead</a:t>
            </a:r>
          </a:p>
        </p:txBody>
      </p:sp>
      <p:sp>
        <p:nvSpPr>
          <p:cNvPr id="11" name="Text Placeholder 6">
            <a:extLst>
              <a:ext uri="{FF2B5EF4-FFF2-40B4-BE49-F238E27FC236}">
                <a16:creationId xmlns:a16="http://schemas.microsoft.com/office/drawing/2014/main" id="{E67E6680-57EB-0C4E-B5EE-83FC0CBECAA5}"/>
              </a:ext>
            </a:extLst>
          </p:cNvPr>
          <p:cNvSpPr>
            <a:spLocks noGrp="1"/>
          </p:cNvSpPr>
          <p:nvPr>
            <p:ph type="body" sz="quarter" idx="13" hasCustomPrompt="1"/>
          </p:nvPr>
        </p:nvSpPr>
        <p:spPr>
          <a:xfrm>
            <a:off x="442310" y="3443654"/>
            <a:ext cx="2643790" cy="139818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10350500" y="431457"/>
            <a:ext cx="1421371" cy="419100"/>
          </a:xfrm>
        </p:spPr>
        <p:txBody>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pic>
        <p:nvPicPr>
          <p:cNvPr id="9" name="Picture 8">
            <a:extLst>
              <a:ext uri="{FF2B5EF4-FFF2-40B4-BE49-F238E27FC236}">
                <a16:creationId xmlns:a16="http://schemas.microsoft.com/office/drawing/2014/main" id="{A82DCCDC-ABC5-37A3-BF23-145E1E3DC1D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6463217" y="1131348"/>
            <a:ext cx="5308653" cy="4438694"/>
          </a:xfrm>
          <a:prstGeom prst="rect">
            <a:avLst/>
          </a:prstGeom>
        </p:spPr>
      </p:pic>
      <p:sp>
        <p:nvSpPr>
          <p:cNvPr id="2" name="Picture Placeholder 9">
            <a:extLst>
              <a:ext uri="{FF2B5EF4-FFF2-40B4-BE49-F238E27FC236}">
                <a16:creationId xmlns:a16="http://schemas.microsoft.com/office/drawing/2014/main" id="{F5116F22-F17A-0374-9F01-DEDF05B19900}"/>
              </a:ext>
            </a:extLst>
          </p:cNvPr>
          <p:cNvSpPr>
            <a:spLocks noGrp="1"/>
          </p:cNvSpPr>
          <p:nvPr>
            <p:ph type="pic" sz="quarter" idx="116"/>
          </p:nvPr>
        </p:nvSpPr>
        <p:spPr>
          <a:xfrm>
            <a:off x="6960566" y="4142744"/>
            <a:ext cx="2029327" cy="2047691"/>
          </a:xfrm>
          <a:prstGeom prst="round2DiagRect">
            <a:avLst>
              <a:gd name="adj1" fmla="val 0"/>
              <a:gd name="adj2" fmla="val 7814"/>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sp>
        <p:nvSpPr>
          <p:cNvPr id="7" name="Picture Placeholder 9">
            <a:extLst>
              <a:ext uri="{FF2B5EF4-FFF2-40B4-BE49-F238E27FC236}">
                <a16:creationId xmlns:a16="http://schemas.microsoft.com/office/drawing/2014/main" id="{9D93291B-CB4A-63EF-9A0D-C43B498FC3E7}"/>
              </a:ext>
            </a:extLst>
          </p:cNvPr>
          <p:cNvSpPr>
            <a:spLocks noGrp="1"/>
          </p:cNvSpPr>
          <p:nvPr>
            <p:ph type="pic" sz="quarter" idx="123"/>
          </p:nvPr>
        </p:nvSpPr>
        <p:spPr>
          <a:xfrm>
            <a:off x="6148138" y="431457"/>
            <a:ext cx="2029327" cy="2047691"/>
          </a:xfrm>
          <a:prstGeom prst="round2DiagRect">
            <a:avLst>
              <a:gd name="adj1" fmla="val 0"/>
              <a:gd name="adj2" fmla="val 12032"/>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sp>
        <p:nvSpPr>
          <p:cNvPr id="12" name="Picture Placeholder 9">
            <a:extLst>
              <a:ext uri="{FF2B5EF4-FFF2-40B4-BE49-F238E27FC236}">
                <a16:creationId xmlns:a16="http://schemas.microsoft.com/office/drawing/2014/main" id="{4DE53372-C246-6A23-91EF-4DB2E6717B1D}"/>
              </a:ext>
            </a:extLst>
          </p:cNvPr>
          <p:cNvSpPr>
            <a:spLocks noGrp="1"/>
          </p:cNvSpPr>
          <p:nvPr>
            <p:ph type="pic" sz="quarter" idx="124"/>
          </p:nvPr>
        </p:nvSpPr>
        <p:spPr>
          <a:xfrm>
            <a:off x="9916327" y="2095053"/>
            <a:ext cx="2029327" cy="2047691"/>
          </a:xfrm>
          <a:prstGeom prst="round2DiagRect">
            <a:avLst>
              <a:gd name="adj1" fmla="val 0"/>
              <a:gd name="adj2" fmla="val 7814"/>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spTree>
    <p:extLst>
      <p:ext uri="{BB962C8B-B14F-4D97-AF65-F5344CB8AC3E}">
        <p14:creationId xmlns:p14="http://schemas.microsoft.com/office/powerpoint/2010/main" val="367630427"/>
      </p:ext>
    </p:extLst>
  </p:cSld>
  <p:clrMapOvr>
    <a:overrideClrMapping bg1="lt1" tx1="dk1" bg2="lt2" tx2="dk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hank you - Light">
    <p:bg>
      <p:bgRef idx="1001">
        <a:schemeClr val="bg2"/>
      </p:bgRef>
    </p:bg>
    <p:spTree>
      <p:nvGrpSpPr>
        <p:cNvPr id="1" name=""/>
        <p:cNvGrpSpPr/>
        <p:nvPr/>
      </p:nvGrpSpPr>
      <p:grpSpPr>
        <a:xfrm>
          <a:off x="0" y="0"/>
          <a:ext cx="0" cy="0"/>
          <a:chOff x="0" y="0"/>
          <a:chExt cx="0" cy="0"/>
        </a:xfrm>
      </p:grpSpPr>
      <p:sp>
        <p:nvSpPr>
          <p:cNvPr id="3" name="Thank you">
            <a:extLst>
              <a:ext uri="{FF2B5EF4-FFF2-40B4-BE49-F238E27FC236}">
                <a16:creationId xmlns:a16="http://schemas.microsoft.com/office/drawing/2014/main" id="{47B0314E-E3FF-8DD9-EAB9-22DE03D7D015}"/>
              </a:ext>
            </a:extLst>
          </p:cNvPr>
          <p:cNvSpPr>
            <a:spLocks noGrp="1"/>
          </p:cNvSpPr>
          <p:nvPr>
            <p:ph type="title" hasCustomPrompt="1"/>
          </p:nvPr>
        </p:nvSpPr>
        <p:spPr>
          <a:xfrm>
            <a:off x="429611" y="2318658"/>
            <a:ext cx="11343289" cy="1910444"/>
          </a:xfrm>
        </p:spPr>
        <p:txBody>
          <a:bodyPr anchor="ctr">
            <a:noAutofit/>
          </a:bodyPr>
          <a:lstStyle>
            <a:lvl1pPr marL="0" marR="0" indent="0" algn="ctr" defTabSz="457200" rtl="0" eaLnBrk="1" fontAlgn="auto" latinLnBrk="0" hangingPunct="1">
              <a:lnSpc>
                <a:spcPct val="100000"/>
              </a:lnSpc>
              <a:spcBef>
                <a:spcPct val="0"/>
              </a:spcBef>
              <a:spcAft>
                <a:spcPts val="600"/>
              </a:spcAft>
              <a:buClrTx/>
              <a:buSzTx/>
              <a:buFontTx/>
              <a:buNone/>
              <a:tabLst/>
              <a:defRPr sz="10000"/>
            </a:lvl1pPr>
          </a:lstStyle>
          <a:p>
            <a:r>
              <a:rPr lang="en-US"/>
              <a:t>Thank you</a:t>
            </a:r>
          </a:p>
        </p:txBody>
      </p:sp>
      <p:pic>
        <p:nvPicPr>
          <p:cNvPr id="2" name="Logo">
            <a:extLst>
              <a:ext uri="{FF2B5EF4-FFF2-40B4-BE49-F238E27FC236}">
                <a16:creationId xmlns:a16="http://schemas.microsoft.com/office/drawing/2014/main" id="{4C493F26-9FF1-D213-D1CD-85FB9CFD7440}"/>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5711496" y="431457"/>
            <a:ext cx="769008" cy="417376"/>
          </a:xfrm>
          <a:prstGeom prst="rect">
            <a:avLst/>
          </a:prstGeom>
        </p:spPr>
      </p:pic>
    </p:spTree>
    <p:extLst>
      <p:ext uri="{BB962C8B-B14F-4D97-AF65-F5344CB8AC3E}">
        <p14:creationId xmlns:p14="http://schemas.microsoft.com/office/powerpoint/2010/main" val="2066429598"/>
      </p:ext>
    </p:extLst>
  </p:cSld>
  <p:clrMapOvr>
    <a:overrideClrMapping bg1="lt1" tx1="dk1" bg2="lt2" tx2="dk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Logo - Light">
    <p:bg>
      <p:bgRef idx="1001">
        <a:schemeClr val="bg1"/>
      </p:bgRef>
    </p:bg>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0BE844B5-49B0-00E6-8E4E-86DDB5DA55C7}"/>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5019306" y="2844629"/>
            <a:ext cx="2153388" cy="1168743"/>
          </a:xfrm>
          <a:prstGeom prst="rect">
            <a:avLst/>
          </a:prstGeom>
        </p:spPr>
      </p:pic>
    </p:spTree>
    <p:extLst>
      <p:ext uri="{BB962C8B-B14F-4D97-AF65-F5344CB8AC3E}">
        <p14:creationId xmlns:p14="http://schemas.microsoft.com/office/powerpoint/2010/main" val="1998764853"/>
      </p:ext>
    </p:extLst>
  </p:cSld>
  <p:clrMapOvr>
    <a:overrideClrMapping bg1="lt1" tx1="dk1" bg2="lt2" tx2="dk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ogo Lockup - Light">
    <p:bg>
      <p:bgRef idx="1001">
        <a:schemeClr val="bg1"/>
      </p:bgRef>
    </p:bg>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E1A25037-538B-BBCF-64B6-E367EB1ECA8C}"/>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5017750" y="3138168"/>
            <a:ext cx="1078250" cy="585216"/>
          </a:xfrm>
          <a:prstGeom prst="rect">
            <a:avLst/>
          </a:prstGeom>
        </p:spPr>
      </p:pic>
      <p:sp>
        <p:nvSpPr>
          <p:cNvPr id="3" name="Client logo">
            <a:extLst>
              <a:ext uri="{FF2B5EF4-FFF2-40B4-BE49-F238E27FC236}">
                <a16:creationId xmlns:a16="http://schemas.microsoft.com/office/drawing/2014/main" id="{8BDF0B55-4B68-33BD-4867-D0676D4A3BB2}"/>
              </a:ext>
            </a:extLst>
          </p:cNvPr>
          <p:cNvSpPr>
            <a:spLocks noGrp="1"/>
          </p:cNvSpPr>
          <p:nvPr>
            <p:ph type="pic" sz="quarter" idx="119"/>
          </p:nvPr>
        </p:nvSpPr>
        <p:spPr>
          <a:xfrm>
            <a:off x="6395617" y="3008921"/>
            <a:ext cx="1189565" cy="740485"/>
          </a:xfrm>
          <a:prstGeom prst="rect">
            <a:avLst/>
          </a:prstGeom>
          <a:noFill/>
          <a:ln>
            <a:noFill/>
          </a:ln>
        </p:spPr>
        <p:txBody>
          <a:bodyPr wrap="square">
            <a:noAutofit/>
          </a:bodyPr>
          <a:lstStyle>
            <a:lvl1pPr>
              <a:defRPr b="1" i="0">
                <a:latin typeface="Futura Next DemiBold" panose="020B0602020204020303" pitchFamily="34" charset="77"/>
              </a:defRPr>
            </a:lvl1pPr>
          </a:lstStyle>
          <a:p>
            <a:endParaRPr lang="en-US"/>
          </a:p>
        </p:txBody>
      </p:sp>
    </p:spTree>
    <p:extLst>
      <p:ext uri="{BB962C8B-B14F-4D97-AF65-F5344CB8AC3E}">
        <p14:creationId xmlns:p14="http://schemas.microsoft.com/office/powerpoint/2010/main" val="2445211599"/>
      </p:ext>
    </p:extLst>
  </p:cSld>
  <p:clrMapOvr>
    <a:overrideClrMapping bg1="lt1" tx1="dk1" bg2="lt2" tx2="dk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hank you - Dark">
    <p:bg>
      <p:bgRef idx="1001">
        <a:schemeClr val="bg1"/>
      </p:bgRef>
    </p:bg>
    <p:spTree>
      <p:nvGrpSpPr>
        <p:cNvPr id="1" name=""/>
        <p:cNvGrpSpPr/>
        <p:nvPr/>
      </p:nvGrpSpPr>
      <p:grpSpPr>
        <a:xfrm>
          <a:off x="0" y="0"/>
          <a:ext cx="0" cy="0"/>
          <a:chOff x="0" y="0"/>
          <a:chExt cx="0" cy="0"/>
        </a:xfrm>
      </p:grpSpPr>
      <p:sp>
        <p:nvSpPr>
          <p:cNvPr id="3" name="Thank you">
            <a:extLst>
              <a:ext uri="{FF2B5EF4-FFF2-40B4-BE49-F238E27FC236}">
                <a16:creationId xmlns:a16="http://schemas.microsoft.com/office/drawing/2014/main" id="{47B0314E-E3FF-8DD9-EAB9-22DE03D7D015}"/>
              </a:ext>
            </a:extLst>
          </p:cNvPr>
          <p:cNvSpPr>
            <a:spLocks noGrp="1"/>
          </p:cNvSpPr>
          <p:nvPr>
            <p:ph type="title" hasCustomPrompt="1"/>
          </p:nvPr>
        </p:nvSpPr>
        <p:spPr>
          <a:xfrm>
            <a:off x="429611" y="2318658"/>
            <a:ext cx="11343289" cy="1910444"/>
          </a:xfrm>
        </p:spPr>
        <p:txBody>
          <a:bodyPr anchor="ctr">
            <a:noAutofit/>
          </a:bodyPr>
          <a:lstStyle>
            <a:lvl1pPr marL="0" marR="0" indent="0" algn="ctr" defTabSz="457200" rtl="0" eaLnBrk="1" fontAlgn="auto" latinLnBrk="0" hangingPunct="1">
              <a:lnSpc>
                <a:spcPct val="100000"/>
              </a:lnSpc>
              <a:spcBef>
                <a:spcPct val="0"/>
              </a:spcBef>
              <a:spcAft>
                <a:spcPts val="600"/>
              </a:spcAft>
              <a:buClrTx/>
              <a:buSzTx/>
              <a:buFontTx/>
              <a:buNone/>
              <a:tabLst/>
              <a:defRPr sz="10000"/>
            </a:lvl1pPr>
          </a:lstStyle>
          <a:p>
            <a:r>
              <a:rPr lang="en-US"/>
              <a:t>Thank you</a:t>
            </a:r>
          </a:p>
        </p:txBody>
      </p:sp>
      <p:pic>
        <p:nvPicPr>
          <p:cNvPr id="4" name="Logo">
            <a:extLst>
              <a:ext uri="{FF2B5EF4-FFF2-40B4-BE49-F238E27FC236}">
                <a16:creationId xmlns:a16="http://schemas.microsoft.com/office/drawing/2014/main" id="{51759ACF-891D-1FFB-6E40-106C34DBAE38}"/>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5708504" y="431457"/>
            <a:ext cx="774993" cy="420624"/>
          </a:xfrm>
          <a:prstGeom prst="rect">
            <a:avLst/>
          </a:prstGeom>
        </p:spPr>
      </p:pic>
    </p:spTree>
    <p:extLst>
      <p:ext uri="{BB962C8B-B14F-4D97-AF65-F5344CB8AC3E}">
        <p14:creationId xmlns:p14="http://schemas.microsoft.com/office/powerpoint/2010/main" val="2050499923"/>
      </p:ext>
    </p:extLst>
  </p:cSld>
  <p:clrMapOvr>
    <a:overrideClrMapping bg1="dk1" tx1="lt1" bg2="dk2" tx2="lt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Logo - Dark">
    <p:bg>
      <p:bgRef idx="1001">
        <a:schemeClr val="bg1"/>
      </p:bgRef>
    </p:bg>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51759ACF-891D-1FFB-6E40-106C34DBAE38}"/>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5019305" y="2844629"/>
            <a:ext cx="2153390" cy="1168743"/>
          </a:xfrm>
          <a:prstGeom prst="rect">
            <a:avLst/>
          </a:prstGeom>
        </p:spPr>
      </p:pic>
    </p:spTree>
    <p:extLst>
      <p:ext uri="{BB962C8B-B14F-4D97-AF65-F5344CB8AC3E}">
        <p14:creationId xmlns:p14="http://schemas.microsoft.com/office/powerpoint/2010/main" val="295741918"/>
      </p:ext>
    </p:extLst>
  </p:cSld>
  <p:clrMapOvr>
    <a:overrideClrMapping bg1="dk1" tx1="lt1" bg2="dk2" tx2="lt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Logo Lockup - Dark">
    <p:bg>
      <p:bgRef idx="1001">
        <a:schemeClr val="bg1"/>
      </p:bgRef>
    </p:bg>
    <p:spTree>
      <p:nvGrpSpPr>
        <p:cNvPr id="1" name=""/>
        <p:cNvGrpSpPr/>
        <p:nvPr/>
      </p:nvGrpSpPr>
      <p:grpSpPr>
        <a:xfrm>
          <a:off x="0" y="0"/>
          <a:ext cx="0" cy="0"/>
          <a:chOff x="0" y="0"/>
          <a:chExt cx="0" cy="0"/>
        </a:xfrm>
      </p:grpSpPr>
      <p:pic>
        <p:nvPicPr>
          <p:cNvPr id="4" name="PS Logo">
            <a:extLst>
              <a:ext uri="{FF2B5EF4-FFF2-40B4-BE49-F238E27FC236}">
                <a16:creationId xmlns:a16="http://schemas.microsoft.com/office/drawing/2014/main" id="{51759ACF-891D-1FFB-6E40-106C34DBAE38}"/>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5019305" y="3136814"/>
            <a:ext cx="1076695" cy="584372"/>
          </a:xfrm>
          <a:prstGeom prst="rect">
            <a:avLst/>
          </a:prstGeom>
        </p:spPr>
      </p:pic>
      <p:sp>
        <p:nvSpPr>
          <p:cNvPr id="3" name="Client logo">
            <a:extLst>
              <a:ext uri="{FF2B5EF4-FFF2-40B4-BE49-F238E27FC236}">
                <a16:creationId xmlns:a16="http://schemas.microsoft.com/office/drawing/2014/main" id="{8BDF0B55-4B68-33BD-4867-D0676D4A3BB2}"/>
              </a:ext>
            </a:extLst>
          </p:cNvPr>
          <p:cNvSpPr>
            <a:spLocks noGrp="1"/>
          </p:cNvSpPr>
          <p:nvPr>
            <p:ph type="pic" sz="quarter" idx="119"/>
          </p:nvPr>
        </p:nvSpPr>
        <p:spPr>
          <a:xfrm>
            <a:off x="6395618" y="3008921"/>
            <a:ext cx="1189565" cy="740485"/>
          </a:xfrm>
          <a:prstGeom prst="rect">
            <a:avLst/>
          </a:prstGeom>
          <a:noFill/>
          <a:ln>
            <a:noFill/>
          </a:ln>
        </p:spPr>
        <p:txBody>
          <a:bodyPr wrap="square">
            <a:noAutofit/>
          </a:bodyPr>
          <a:lstStyle>
            <a:lvl1pPr>
              <a:defRPr b="1" i="0">
                <a:latin typeface="Futura Next DemiBold" panose="020B0602020204020303" pitchFamily="34" charset="77"/>
              </a:defRPr>
            </a:lvl1pPr>
          </a:lstStyle>
          <a:p>
            <a:endParaRPr lang="en-US"/>
          </a:p>
        </p:txBody>
      </p:sp>
    </p:spTree>
    <p:extLst>
      <p:ext uri="{BB962C8B-B14F-4D97-AF65-F5344CB8AC3E}">
        <p14:creationId xmlns:p14="http://schemas.microsoft.com/office/powerpoint/2010/main" val="1719302591"/>
      </p:ext>
    </p:extLst>
  </p:cSld>
  <p:clrMapOvr>
    <a:overrideClrMapping bg1="dk1" tx1="lt1" bg2="dk2" tx2="lt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Logo Lockup 2 - Dark">
    <p:bg>
      <p:bgRef idx="1001">
        <a:schemeClr val="bg1"/>
      </p:bgRef>
    </p:bg>
    <p:spTree>
      <p:nvGrpSpPr>
        <p:cNvPr id="1" name=""/>
        <p:cNvGrpSpPr/>
        <p:nvPr/>
      </p:nvGrpSpPr>
      <p:grpSpPr>
        <a:xfrm>
          <a:off x="0" y="0"/>
          <a:ext cx="0" cy="0"/>
          <a:chOff x="0" y="0"/>
          <a:chExt cx="0" cy="0"/>
        </a:xfrm>
      </p:grpSpPr>
      <p:pic>
        <p:nvPicPr>
          <p:cNvPr id="5" name="PS Logo">
            <a:extLst>
              <a:ext uri="{FF2B5EF4-FFF2-40B4-BE49-F238E27FC236}">
                <a16:creationId xmlns:a16="http://schemas.microsoft.com/office/drawing/2014/main" id="{A13F06D6-00EC-9365-59A3-1EA8EC18A85C}"/>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5019305" y="3136814"/>
            <a:ext cx="1076695" cy="584372"/>
          </a:xfrm>
          <a:prstGeom prst="rect">
            <a:avLst/>
          </a:prstGeom>
        </p:spPr>
      </p:pic>
      <p:sp>
        <p:nvSpPr>
          <p:cNvPr id="6" name="Client logo">
            <a:extLst>
              <a:ext uri="{FF2B5EF4-FFF2-40B4-BE49-F238E27FC236}">
                <a16:creationId xmlns:a16="http://schemas.microsoft.com/office/drawing/2014/main" id="{54B27338-D4C0-44D7-9895-11C96A1D929D}"/>
              </a:ext>
            </a:extLst>
          </p:cNvPr>
          <p:cNvSpPr>
            <a:spLocks noGrp="1"/>
          </p:cNvSpPr>
          <p:nvPr>
            <p:ph type="pic" sz="quarter" idx="119"/>
          </p:nvPr>
        </p:nvSpPr>
        <p:spPr>
          <a:xfrm>
            <a:off x="6395618" y="3008921"/>
            <a:ext cx="1189565" cy="740485"/>
          </a:xfrm>
          <a:prstGeom prst="rect">
            <a:avLst/>
          </a:prstGeom>
          <a:noFill/>
          <a:ln>
            <a:noFill/>
          </a:ln>
        </p:spPr>
        <p:txBody>
          <a:bodyPr wrap="square">
            <a:noAutofit/>
          </a:bodyPr>
          <a:lstStyle>
            <a:lvl1pPr>
              <a:defRPr b="1" i="0">
                <a:latin typeface="Futura Next DemiBold" panose="020B0602020204020303" pitchFamily="34" charset="77"/>
              </a:defRPr>
            </a:lvl1pPr>
          </a:lstStyle>
          <a:p>
            <a:endParaRPr lang="en-US"/>
          </a:p>
        </p:txBody>
      </p:sp>
    </p:spTree>
    <p:extLst>
      <p:ext uri="{BB962C8B-B14F-4D97-AF65-F5344CB8AC3E}">
        <p14:creationId xmlns:p14="http://schemas.microsoft.com/office/powerpoint/2010/main" val="3250391085"/>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5 - Dark">
    <p:bg>
      <p:bgPr>
        <a:solidFill>
          <a:schemeClr val="tx1"/>
        </a:solidFill>
        <a:effectLst/>
      </p:bgPr>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F9C58FAB-CDE8-FD8E-B3A3-D21A5DB734CF}"/>
              </a:ext>
              <a:ext uri="{C183D7F6-B498-43B3-948B-1728B52AA6E4}">
                <adec:decorative xmlns:adec="http://schemas.microsoft.com/office/drawing/2017/decorative" val="1"/>
              </a:ext>
            </a:extLst>
          </p:cNvPr>
          <p:cNvSpPr>
            <a:spLocks noGrp="1"/>
          </p:cNvSpPr>
          <p:nvPr>
            <p:ph type="pic" sz="quarter" idx="116"/>
          </p:nvPr>
        </p:nvSpPr>
        <p:spPr>
          <a:xfrm>
            <a:off x="4305300" y="838200"/>
            <a:ext cx="3600450" cy="5181600"/>
          </a:xfrm>
          <a:prstGeom prst="round2DiagRect">
            <a:avLst>
              <a:gd name="adj1" fmla="val 0"/>
              <a:gd name="adj2" fmla="val 7814"/>
            </a:avLst>
          </a:prstGeom>
          <a:solidFill>
            <a:schemeClr val="bg1">
              <a:lumMod val="50000"/>
            </a:schemeClr>
          </a:solidFill>
          <a:ln>
            <a:noFill/>
          </a:ln>
        </p:spPr>
        <p:txBody>
          <a:bodyPr/>
          <a:lstStyle>
            <a:lvl1pPr>
              <a:defRPr b="1" i="0">
                <a:latin typeface="Futura Next DemiBold" panose="020B0602020204020303" pitchFamily="34" charset="77"/>
              </a:defRPr>
            </a:lvl1pPr>
          </a:lstStyle>
          <a:p>
            <a:endParaRPr lang="en-US"/>
          </a:p>
        </p:txBody>
      </p:sp>
      <p:pic>
        <p:nvPicPr>
          <p:cNvPr id="6" name="Logo">
            <a:extLst>
              <a:ext uri="{FF2B5EF4-FFF2-40B4-BE49-F238E27FC236}">
                <a16:creationId xmlns:a16="http://schemas.microsoft.com/office/drawing/2014/main" id="{388C3BE0-98EC-DCDA-1AD5-754AE23FCB87}"/>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45108" y="6033774"/>
            <a:ext cx="774993" cy="420624"/>
          </a:xfrm>
          <a:prstGeom prst="rect">
            <a:avLst/>
          </a:prstGeom>
        </p:spPr>
      </p:pic>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1371600" y="2888517"/>
            <a:ext cx="9448800" cy="1080966"/>
          </a:xfrm>
          <a:prstGeom prst="rect">
            <a:avLst/>
          </a:prstGeom>
        </p:spPr>
        <p:txBody>
          <a:bodyPr tIns="0" anchor="t">
            <a:noAutofit/>
          </a:bodyPr>
          <a:lstStyle>
            <a:lvl1pPr marL="0" indent="0" algn="ctr">
              <a:spcBef>
                <a:spcPts val="500"/>
              </a:spcBef>
              <a:buFont typeface="Arial" panose="020B0604020202020204" pitchFamily="34" charset="0"/>
              <a:buNone/>
              <a:defRPr sz="10000">
                <a:solidFill>
                  <a:schemeClr val="bg1"/>
                </a:solidFill>
              </a:defRPr>
            </a:lvl1pPr>
          </a:lstStyle>
          <a:p>
            <a:pPr lvl="0"/>
            <a:r>
              <a:rPr lang="en-US"/>
              <a:t>Short title</a:t>
            </a:r>
          </a:p>
        </p:txBody>
      </p:sp>
      <p:sp>
        <p:nvSpPr>
          <p:cNvPr id="3" name="Date Placeholder 2">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a:solidFill>
                  <a:schemeClr val="bg1"/>
                </a:solidFill>
              </a:defRPr>
            </a:lvl1pPr>
          </a:lstStyle>
          <a:p>
            <a:r>
              <a:rPr lang="en-US"/>
              <a:t>MONTH 20XX</a:t>
            </a:r>
          </a:p>
        </p:txBody>
      </p:sp>
    </p:spTree>
    <p:extLst>
      <p:ext uri="{BB962C8B-B14F-4D97-AF65-F5344CB8AC3E}">
        <p14:creationId xmlns:p14="http://schemas.microsoft.com/office/powerpoint/2010/main" val="7045259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6 - Dark">
    <p:bg>
      <p:bgPr>
        <a:solidFill>
          <a:schemeClr val="tx1"/>
        </a:solidFill>
        <a:effectLst/>
      </p:bgPr>
    </p:bg>
    <p:spTree>
      <p:nvGrpSpPr>
        <p:cNvPr id="1" name=""/>
        <p:cNvGrpSpPr/>
        <p:nvPr/>
      </p:nvGrpSpPr>
      <p:grpSpPr>
        <a:xfrm>
          <a:off x="0" y="0"/>
          <a:ext cx="0" cy="0"/>
          <a:chOff x="0" y="0"/>
          <a:chExt cx="0" cy="0"/>
        </a:xfrm>
      </p:grpSpPr>
      <p:pic>
        <p:nvPicPr>
          <p:cNvPr id="2" name="Logo">
            <a:extLst>
              <a:ext uri="{FF2B5EF4-FFF2-40B4-BE49-F238E27FC236}">
                <a16:creationId xmlns:a16="http://schemas.microsoft.com/office/drawing/2014/main" id="{2F94699E-A16E-5C95-8931-54C7ECF824C1}"/>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45108" y="6033774"/>
            <a:ext cx="774993" cy="420624"/>
          </a:xfrm>
          <a:prstGeom prst="rect">
            <a:avLst/>
          </a:prstGeom>
        </p:spPr>
      </p:pic>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1371600" y="2696012"/>
            <a:ext cx="9448800" cy="1080966"/>
          </a:xfrm>
          <a:prstGeom prst="rect">
            <a:avLst/>
          </a:prstGeom>
        </p:spPr>
        <p:txBody>
          <a:bodyPr tIns="0" anchor="ctr">
            <a:noAutofit/>
          </a:bodyPr>
          <a:lstStyle>
            <a:lvl1pPr marL="0" indent="0" algn="ctr">
              <a:spcBef>
                <a:spcPts val="500"/>
              </a:spcBef>
              <a:buFont typeface="Arial" panose="020B0604020202020204" pitchFamily="34" charset="0"/>
              <a:buNone/>
              <a:defRPr sz="6600">
                <a:solidFill>
                  <a:schemeClr val="bg1"/>
                </a:solidFill>
              </a:defRPr>
            </a:lvl1pPr>
          </a:lstStyle>
          <a:p>
            <a:pPr lvl="0"/>
            <a:r>
              <a:rPr lang="en-US"/>
              <a:t>Single line title</a:t>
            </a:r>
          </a:p>
        </p:txBody>
      </p:sp>
      <p:sp>
        <p:nvSpPr>
          <p:cNvPr id="3" name="Date Placeholder 2">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a:solidFill>
                  <a:schemeClr val="bg1"/>
                </a:solidFill>
              </a:defRPr>
            </a:lvl1pPr>
          </a:lstStyle>
          <a:p>
            <a:r>
              <a:rPr lang="en-US"/>
              <a:t>MONTH 20XX</a:t>
            </a:r>
          </a:p>
        </p:txBody>
      </p:sp>
    </p:spTree>
    <p:extLst>
      <p:ext uri="{BB962C8B-B14F-4D97-AF65-F5344CB8AC3E}">
        <p14:creationId xmlns:p14="http://schemas.microsoft.com/office/powerpoint/2010/main" val="4097608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1b - Light">
    <p:bg>
      <p:bgRef idx="1001">
        <a:schemeClr val="bg2"/>
      </p:bgRef>
    </p:bg>
    <p:spTree>
      <p:nvGrpSpPr>
        <p:cNvPr id="1" name=""/>
        <p:cNvGrpSpPr/>
        <p:nvPr/>
      </p:nvGrpSpPr>
      <p:grpSpPr>
        <a:xfrm>
          <a:off x="0" y="0"/>
          <a:ext cx="0" cy="0"/>
          <a:chOff x="0" y="0"/>
          <a:chExt cx="0" cy="0"/>
        </a:xfrm>
      </p:grpSpPr>
      <p:pic>
        <p:nvPicPr>
          <p:cNvPr id="2" name="Logo">
            <a:extLst>
              <a:ext uri="{FF2B5EF4-FFF2-40B4-BE49-F238E27FC236}">
                <a16:creationId xmlns:a16="http://schemas.microsoft.com/office/drawing/2014/main" id="{3CEFAA79-ECA3-45EE-A320-3E5831293240}"/>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23695" y="431457"/>
            <a:ext cx="769008" cy="417376"/>
          </a:xfrm>
          <a:prstGeom prst="rect">
            <a:avLst/>
          </a:prstGeom>
        </p:spPr>
      </p:pic>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1723803"/>
            <a:ext cx="5552090" cy="2026787"/>
          </a:xfrm>
          <a:prstGeom prst="rect">
            <a:avLst/>
          </a:prstGeom>
        </p:spPr>
        <p:txBody>
          <a:bodyPr tIns="0" anchor="t">
            <a:noAutofit/>
          </a:bodyPr>
          <a:lstStyle>
            <a:lvl1pPr marL="0" indent="0">
              <a:spcBef>
                <a:spcPts val="500"/>
              </a:spcBef>
              <a:buFont typeface="Arial" panose="020B0604020202020204" pitchFamily="34" charset="0"/>
              <a:buNone/>
              <a:defRPr sz="4200"/>
            </a:lvl1pPr>
          </a:lstStyle>
          <a:p>
            <a:pPr lvl="0"/>
            <a:r>
              <a:rPr lang="en-US"/>
              <a:t>Presentation title</a:t>
            </a:r>
            <a:br>
              <a:rPr lang="en-US"/>
            </a:br>
            <a:r>
              <a:rPr lang="en-US"/>
              <a:t>in three lines lorem ipsum dolor sit </a:t>
            </a:r>
          </a:p>
        </p:txBody>
      </p:sp>
      <p:sp>
        <p:nvSpPr>
          <p:cNvPr id="13" name="Subhead 2">
            <a:extLst>
              <a:ext uri="{FF2B5EF4-FFF2-40B4-BE49-F238E27FC236}">
                <a16:creationId xmlns:a16="http://schemas.microsoft.com/office/drawing/2014/main" id="{DEE801D1-A272-6A2B-F33D-77BD04AEC406}"/>
              </a:ext>
            </a:extLst>
          </p:cNvPr>
          <p:cNvSpPr>
            <a:spLocks noGrp="1"/>
          </p:cNvSpPr>
          <p:nvPr>
            <p:ph type="body" sz="half" idx="112" hasCustomPrompt="1"/>
          </p:nvPr>
        </p:nvSpPr>
        <p:spPr>
          <a:xfrm>
            <a:off x="429610" y="4426838"/>
            <a:ext cx="4599590" cy="344620"/>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subhead text</a:t>
            </a:r>
          </a:p>
        </p:txBody>
      </p:sp>
      <p:sp>
        <p:nvSpPr>
          <p:cNvPr id="16" name="Details 3">
            <a:extLst>
              <a:ext uri="{FF2B5EF4-FFF2-40B4-BE49-F238E27FC236}">
                <a16:creationId xmlns:a16="http://schemas.microsoft.com/office/drawing/2014/main" id="{C336843B-98AE-FB91-921F-D5A36FE0D324}"/>
              </a:ext>
            </a:extLst>
          </p:cNvPr>
          <p:cNvSpPr>
            <a:spLocks noGrp="1"/>
          </p:cNvSpPr>
          <p:nvPr>
            <p:ph type="body" sz="half" idx="117" hasCustomPrompt="1"/>
          </p:nvPr>
        </p:nvSpPr>
        <p:spPr>
          <a:xfrm>
            <a:off x="429610" y="5447707"/>
            <a:ext cx="2656490" cy="589649"/>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110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space for details like</a:t>
            </a:r>
            <a:br>
              <a:rPr lang="en-GB"/>
            </a:br>
            <a:r>
              <a:rPr lang="en-GB"/>
              <a:t>Speaker name, title</a:t>
            </a:r>
          </a:p>
          <a:p>
            <a:pPr marL="0" marR="0" lvl="0" indent="0" defTabSz="412750">
              <a:lnSpc>
                <a:spcPct val="110000"/>
              </a:lnSpc>
              <a:spcBef>
                <a:spcPts val="0"/>
              </a:spcBef>
              <a:spcAft>
                <a:spcPts val="0"/>
              </a:spcAft>
              <a:buClrTx/>
              <a:buSzTx/>
              <a:buFontTx/>
              <a:buNone/>
              <a:tabLst/>
            </a:pPr>
            <a:r>
              <a:rPr lang="en-GB"/>
              <a:t>Company </a:t>
            </a:r>
          </a:p>
        </p:txBody>
      </p:sp>
      <p:sp>
        <p:nvSpPr>
          <p:cNvPr id="10" name="Picture 4">
            <a:extLst>
              <a:ext uri="{FF2B5EF4-FFF2-40B4-BE49-F238E27FC236}">
                <a16:creationId xmlns:a16="http://schemas.microsoft.com/office/drawing/2014/main" id="{25067847-443B-F465-79F2-155CF9913885}"/>
              </a:ext>
            </a:extLst>
          </p:cNvPr>
          <p:cNvSpPr>
            <a:spLocks noGrp="1"/>
          </p:cNvSpPr>
          <p:nvPr>
            <p:ph type="pic" sz="quarter" idx="116"/>
          </p:nvPr>
        </p:nvSpPr>
        <p:spPr>
          <a:xfrm>
            <a:off x="6388924" y="848834"/>
            <a:ext cx="5391913" cy="5170966"/>
          </a:xfrm>
          <a:prstGeom prst="round2DiagRect">
            <a:avLst>
              <a:gd name="adj1" fmla="val 0"/>
              <a:gd name="adj2" fmla="val 7814"/>
            </a:avLst>
          </a:prstGeom>
          <a:solidFill>
            <a:schemeClr val="bg1">
              <a:lumMod val="85000"/>
            </a:schemeClr>
          </a:solidFill>
          <a:ln>
            <a:noFill/>
          </a:ln>
        </p:spPr>
        <p:txBody>
          <a:bodyPr/>
          <a:lstStyle>
            <a:lvl1pPr>
              <a:defRPr b="1" i="0">
                <a:latin typeface="Futura Next DemiBold" panose="020B0602020204020303" pitchFamily="34" charset="77"/>
              </a:defRPr>
            </a:lvl1pPr>
          </a:lstStyle>
          <a:p>
            <a:endParaRPr lang="en-US"/>
          </a:p>
        </p:txBody>
      </p:sp>
      <p:sp>
        <p:nvSpPr>
          <p:cNvPr id="15" name="Date 5">
            <a:extLst>
              <a:ext uri="{FF2B5EF4-FFF2-40B4-BE49-F238E27FC236}">
                <a16:creationId xmlns:a16="http://schemas.microsoft.com/office/drawing/2014/main" id="{6BC9883C-5684-9C9C-6AE2-F0CE00D921DB}"/>
              </a:ext>
            </a:extLst>
          </p:cNvPr>
          <p:cNvSpPr>
            <a:spLocks noGrp="1"/>
          </p:cNvSpPr>
          <p:nvPr>
            <p:ph type="dt" sz="half" idx="113"/>
          </p:nvPr>
        </p:nvSpPr>
        <p:spPr>
          <a:xfrm>
            <a:off x="9105900" y="431457"/>
            <a:ext cx="2665971" cy="419100"/>
          </a:xfrm>
          <a:prstGeom prst="rect">
            <a:avLst/>
          </a:prstGeom>
        </p:spPr>
        <p:txBody>
          <a:bodyPr/>
          <a:lstStyle/>
          <a:p>
            <a:r>
              <a:rPr lang="en-US"/>
              <a:t>MONTH 20XX</a:t>
            </a:r>
          </a:p>
        </p:txBody>
      </p:sp>
    </p:spTree>
    <p:extLst>
      <p:ext uri="{BB962C8B-B14F-4D97-AF65-F5344CB8AC3E}">
        <p14:creationId xmlns:p14="http://schemas.microsoft.com/office/powerpoint/2010/main" val="409716143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6 - Dark + Client Logo">
    <p:bg>
      <p:bgPr>
        <a:solidFill>
          <a:schemeClr val="tx1"/>
        </a:solidFill>
        <a:effectLst/>
      </p:bgPr>
    </p:bg>
    <p:spTree>
      <p:nvGrpSpPr>
        <p:cNvPr id="1" name=""/>
        <p:cNvGrpSpPr/>
        <p:nvPr/>
      </p:nvGrpSpPr>
      <p:grpSpPr>
        <a:xfrm>
          <a:off x="0" y="0"/>
          <a:ext cx="0" cy="0"/>
          <a:chOff x="0" y="0"/>
          <a:chExt cx="0" cy="0"/>
        </a:xfrm>
      </p:grpSpPr>
      <p:pic>
        <p:nvPicPr>
          <p:cNvPr id="2" name="Logo">
            <a:extLst>
              <a:ext uri="{FF2B5EF4-FFF2-40B4-BE49-F238E27FC236}">
                <a16:creationId xmlns:a16="http://schemas.microsoft.com/office/drawing/2014/main" id="{2F94699E-A16E-5C95-8931-54C7ECF824C1}"/>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45108" y="6033774"/>
            <a:ext cx="774993" cy="420624"/>
          </a:xfrm>
          <a:prstGeom prst="rect">
            <a:avLst/>
          </a:prstGeom>
        </p:spPr>
      </p:pic>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1371600" y="2696012"/>
            <a:ext cx="9448800" cy="1080966"/>
          </a:xfrm>
          <a:prstGeom prst="rect">
            <a:avLst/>
          </a:prstGeom>
        </p:spPr>
        <p:txBody>
          <a:bodyPr tIns="0" anchor="ctr">
            <a:noAutofit/>
          </a:bodyPr>
          <a:lstStyle>
            <a:lvl1pPr marL="0" indent="0" algn="ctr">
              <a:spcBef>
                <a:spcPts val="500"/>
              </a:spcBef>
              <a:buFont typeface="Arial" panose="020B0604020202020204" pitchFamily="34" charset="0"/>
              <a:buNone/>
              <a:defRPr sz="6600">
                <a:solidFill>
                  <a:schemeClr val="bg1"/>
                </a:solidFill>
              </a:defRPr>
            </a:lvl1pPr>
          </a:lstStyle>
          <a:p>
            <a:pPr lvl="0"/>
            <a:r>
              <a:rPr lang="en-US"/>
              <a:t>Single line title</a:t>
            </a:r>
          </a:p>
        </p:txBody>
      </p:sp>
      <p:sp>
        <p:nvSpPr>
          <p:cNvPr id="3" name="Date Placeholder 2">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a:solidFill>
                  <a:schemeClr val="bg1"/>
                </a:solidFill>
              </a:defRPr>
            </a:lvl1pPr>
          </a:lstStyle>
          <a:p>
            <a:r>
              <a:rPr lang="en-US"/>
              <a:t>MONTH 20XX</a:t>
            </a:r>
          </a:p>
        </p:txBody>
      </p:sp>
      <p:sp>
        <p:nvSpPr>
          <p:cNvPr id="4" name="Client logo">
            <a:extLst>
              <a:ext uri="{FF2B5EF4-FFF2-40B4-BE49-F238E27FC236}">
                <a16:creationId xmlns:a16="http://schemas.microsoft.com/office/drawing/2014/main" id="{53D20C4F-7A1C-F402-FDFB-7E90A2497DBF}"/>
              </a:ext>
            </a:extLst>
          </p:cNvPr>
          <p:cNvSpPr>
            <a:spLocks noGrp="1"/>
          </p:cNvSpPr>
          <p:nvPr>
            <p:ph type="pic" sz="quarter" idx="119"/>
          </p:nvPr>
        </p:nvSpPr>
        <p:spPr>
          <a:xfrm>
            <a:off x="1515145" y="5975496"/>
            <a:ext cx="958697" cy="492308"/>
          </a:xfrm>
          <a:prstGeom prst="rect">
            <a:avLst/>
          </a:prstGeom>
          <a:noFill/>
          <a:ln>
            <a:noFill/>
          </a:ln>
        </p:spPr>
        <p:txBody>
          <a:bodyPr wrap="square">
            <a:noAutofit/>
          </a:bodyPr>
          <a:lstStyle>
            <a:lvl1pPr>
              <a:defRPr sz="1200" b="0" i="0">
                <a:solidFill>
                  <a:schemeClr val="bg1"/>
                </a:solidFill>
                <a:latin typeface="Futura Next Book" panose="020B0502020204020303" pitchFamily="34" charset="77"/>
              </a:defRPr>
            </a:lvl1pPr>
          </a:lstStyle>
          <a:p>
            <a:endParaRPr lang="en-US"/>
          </a:p>
        </p:txBody>
      </p:sp>
    </p:spTree>
    <p:extLst>
      <p:ext uri="{BB962C8B-B14F-4D97-AF65-F5344CB8AC3E}">
        <p14:creationId xmlns:p14="http://schemas.microsoft.com/office/powerpoint/2010/main" val="20017624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 7 - Dark">
    <p:bg>
      <p:bgPr>
        <a:solidFill>
          <a:schemeClr val="tx1"/>
        </a:solidFill>
        <a:effectLst/>
      </p:bgPr>
    </p:bg>
    <p:spTree>
      <p:nvGrpSpPr>
        <p:cNvPr id="1" name=""/>
        <p:cNvGrpSpPr/>
        <p:nvPr/>
      </p:nvGrpSpPr>
      <p:grpSpPr>
        <a:xfrm>
          <a:off x="0" y="0"/>
          <a:ext cx="0" cy="0"/>
          <a:chOff x="0" y="0"/>
          <a:chExt cx="0" cy="0"/>
        </a:xfrm>
      </p:grpSpPr>
      <p:sp>
        <p:nvSpPr>
          <p:cNvPr id="2" name="Picture Placeholder">
            <a:extLst>
              <a:ext uri="{FF2B5EF4-FFF2-40B4-BE49-F238E27FC236}">
                <a16:creationId xmlns:a16="http://schemas.microsoft.com/office/drawing/2014/main" id="{0AB90031-CA91-0F9C-5D10-BEA1323FE23F}"/>
              </a:ext>
            </a:extLst>
          </p:cNvPr>
          <p:cNvSpPr>
            <a:spLocks noGrp="1"/>
          </p:cNvSpPr>
          <p:nvPr>
            <p:ph type="pic" sz="quarter" idx="116" hasCustomPrompt="1"/>
          </p:nvPr>
        </p:nvSpPr>
        <p:spPr>
          <a:xfrm>
            <a:off x="419099" y="392362"/>
            <a:ext cx="11343292" cy="6073276"/>
          </a:xfrm>
          <a:prstGeom prst="round2DiagRect">
            <a:avLst>
              <a:gd name="adj1" fmla="val 0"/>
              <a:gd name="adj2" fmla="val 5343"/>
            </a:avLst>
          </a:prstGeom>
          <a:solidFill>
            <a:schemeClr val="bg1">
              <a:lumMod val="85000"/>
            </a:schemeClr>
          </a:solidFill>
          <a:ln>
            <a:noFill/>
          </a:ln>
        </p:spPr>
        <p:txBody>
          <a:bodyPr/>
          <a:lstStyle>
            <a:lvl1pPr marL="0" marR="0" indent="0" algn="l" defTabSz="457200" rtl="0" eaLnBrk="1" fontAlgn="auto" latinLnBrk="0" hangingPunct="1">
              <a:lnSpc>
                <a:spcPct val="90000"/>
              </a:lnSpc>
              <a:spcBef>
                <a:spcPts val="500"/>
              </a:spcBef>
              <a:spcAft>
                <a:spcPts val="0"/>
              </a:spcAft>
              <a:buClrTx/>
              <a:buSzTx/>
              <a:buFont typeface="Arial" panose="020B0604020202020204" pitchFamily="34" charset="0"/>
              <a:buNone/>
              <a:tabLst/>
              <a:defRPr b="1" i="0">
                <a:latin typeface="Futura Next DemiBold" panose="020B0602020204020303" pitchFamily="34" charset="77"/>
              </a:defRPr>
            </a:lvl1pPr>
          </a:lstStyle>
          <a:p>
            <a:pPr marL="0" marR="0" lvl="0" indent="0" algn="l" defTabSz="4572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t>Picture</a:t>
            </a:r>
          </a:p>
        </p:txBody>
      </p:sp>
      <p:pic>
        <p:nvPicPr>
          <p:cNvPr id="4" name="Logo">
            <a:extLst>
              <a:ext uri="{FF2B5EF4-FFF2-40B4-BE49-F238E27FC236}">
                <a16:creationId xmlns:a16="http://schemas.microsoft.com/office/drawing/2014/main" id="{B4935CC1-8F55-7A5B-2B27-F78685605899}"/>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5703111" y="828720"/>
            <a:ext cx="774993" cy="420624"/>
          </a:xfrm>
          <a:prstGeom prst="rect">
            <a:avLst/>
          </a:prstGeom>
        </p:spPr>
      </p:pic>
      <p:sp>
        <p:nvSpPr>
          <p:cNvPr id="3" name="Date Placeholder 2">
            <a:extLst>
              <a:ext uri="{FF2B5EF4-FFF2-40B4-BE49-F238E27FC236}">
                <a16:creationId xmlns:a16="http://schemas.microsoft.com/office/drawing/2014/main" id="{11E75B49-832C-FA50-96FE-614A1105B969}"/>
              </a:ext>
            </a:extLst>
          </p:cNvPr>
          <p:cNvSpPr>
            <a:spLocks noGrp="1"/>
          </p:cNvSpPr>
          <p:nvPr>
            <p:ph type="dt" sz="half" idx="113"/>
          </p:nvPr>
        </p:nvSpPr>
        <p:spPr>
          <a:xfrm>
            <a:off x="5238750" y="5818968"/>
            <a:ext cx="1714500" cy="200832"/>
          </a:xfrm>
          <a:prstGeom prst="rect">
            <a:avLst/>
          </a:prstGeom>
        </p:spPr>
        <p:txBody>
          <a:bodyPr/>
          <a:lstStyle>
            <a:lvl1pPr algn="ctr">
              <a:defRPr sz="1000">
                <a:solidFill>
                  <a:schemeClr val="bg1"/>
                </a:solidFill>
              </a:defRPr>
            </a:lvl1pPr>
          </a:lstStyle>
          <a:p>
            <a:r>
              <a:rPr lang="en-US"/>
              <a:t>MONTH 20XX</a:t>
            </a:r>
          </a:p>
        </p:txBody>
      </p:sp>
      <p:sp>
        <p:nvSpPr>
          <p:cNvPr id="6" name="Title 1">
            <a:extLst>
              <a:ext uri="{FF2B5EF4-FFF2-40B4-BE49-F238E27FC236}">
                <a16:creationId xmlns:a16="http://schemas.microsoft.com/office/drawing/2014/main" id="{18143FDE-C4AA-51C9-3A15-EAE134F92737}"/>
              </a:ext>
            </a:extLst>
          </p:cNvPr>
          <p:cNvSpPr>
            <a:spLocks noGrp="1"/>
          </p:cNvSpPr>
          <p:nvPr>
            <p:ph type="title" hasCustomPrompt="1"/>
          </p:nvPr>
        </p:nvSpPr>
        <p:spPr>
          <a:xfrm>
            <a:off x="1371600" y="2696012"/>
            <a:ext cx="9448800" cy="1080966"/>
          </a:xfrm>
          <a:prstGeom prst="rect">
            <a:avLst/>
          </a:prstGeom>
        </p:spPr>
        <p:txBody>
          <a:bodyPr tIns="0" anchor="t">
            <a:noAutofit/>
          </a:bodyPr>
          <a:lstStyle>
            <a:lvl1pPr marL="0" indent="0" algn="ctr">
              <a:spcBef>
                <a:spcPts val="500"/>
              </a:spcBef>
              <a:buFont typeface="Arial" panose="020B0604020202020204" pitchFamily="34" charset="0"/>
              <a:buNone/>
              <a:defRPr sz="10000">
                <a:solidFill>
                  <a:schemeClr val="bg1"/>
                </a:solidFill>
              </a:defRPr>
            </a:lvl1pPr>
          </a:lstStyle>
          <a:p>
            <a:pPr lvl="0"/>
            <a:r>
              <a:rPr lang="en-US"/>
              <a:t>Single line title</a:t>
            </a:r>
          </a:p>
        </p:txBody>
      </p:sp>
    </p:spTree>
    <p:extLst>
      <p:ext uri="{BB962C8B-B14F-4D97-AF65-F5344CB8AC3E}">
        <p14:creationId xmlns:p14="http://schemas.microsoft.com/office/powerpoint/2010/main" val="12775353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 Light">
    <p:bg>
      <p:bgRef idx="1001">
        <a:schemeClr val="bg2"/>
      </p:bgRef>
    </p:bg>
    <p:spTree>
      <p:nvGrpSpPr>
        <p:cNvPr id="1" name=""/>
        <p:cNvGrpSpPr/>
        <p:nvPr/>
      </p:nvGrpSpPr>
      <p:grpSpPr>
        <a:xfrm>
          <a:off x="0" y="0"/>
          <a:ext cx="0" cy="0"/>
          <a:chOff x="0" y="0"/>
          <a:chExt cx="0" cy="0"/>
        </a:xfrm>
      </p:grpSpPr>
      <p:sp>
        <p:nvSpPr>
          <p:cNvPr id="6" name="Eyebrow">
            <a:extLst>
              <a:ext uri="{FF2B5EF4-FFF2-40B4-BE49-F238E27FC236}">
                <a16:creationId xmlns:a16="http://schemas.microsoft.com/office/drawing/2014/main" id="{672CF1D1-2E7A-BF2C-0596-6082F58C6E55}"/>
              </a:ext>
            </a:extLst>
          </p:cNvPr>
          <p:cNvSpPr>
            <a:spLocks noGrp="1"/>
          </p:cNvSpPr>
          <p:nvPr>
            <p:ph type="body" sz="half" idx="117" hasCustomPrompt="1"/>
          </p:nvPr>
        </p:nvSpPr>
        <p:spPr>
          <a:xfrm>
            <a:off x="429610" y="431457"/>
            <a:ext cx="361950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Eyebrow</a:t>
            </a:r>
          </a:p>
        </p:txBody>
      </p:sp>
      <p:sp>
        <p:nvSpPr>
          <p:cNvPr id="11" name="Title 1">
            <a:extLst>
              <a:ext uri="{FF2B5EF4-FFF2-40B4-BE49-F238E27FC236}">
                <a16:creationId xmlns:a16="http://schemas.microsoft.com/office/drawing/2014/main" id="{BCB96579-8C9C-B251-BDD9-B0C1B323EFE8}"/>
              </a:ext>
            </a:extLst>
          </p:cNvPr>
          <p:cNvSpPr>
            <a:spLocks noGrp="1"/>
          </p:cNvSpPr>
          <p:nvPr>
            <p:ph type="title" hasCustomPrompt="1"/>
          </p:nvPr>
        </p:nvSpPr>
        <p:spPr>
          <a:xfrm>
            <a:off x="429610" y="850557"/>
            <a:ext cx="3619500" cy="752612"/>
          </a:xfrm>
          <a:prstGeom prst="rect">
            <a:avLst/>
          </a:prstGeom>
        </p:spPr>
        <p:txBody>
          <a:bodyPr tIns="0" anchor="t">
            <a:noAutofit/>
          </a:bodyPr>
          <a:lstStyle>
            <a:lvl1pPr marL="0" indent="0">
              <a:spcBef>
                <a:spcPts val="500"/>
              </a:spcBef>
              <a:buFont typeface="Arial" panose="020B0604020202020204" pitchFamily="34" charset="0"/>
              <a:buNone/>
              <a:defRPr sz="5000"/>
            </a:lvl1pPr>
          </a:lstStyle>
          <a:p>
            <a:pPr lvl="0"/>
            <a:r>
              <a:rPr lang="en-US"/>
              <a:t>Agenda</a:t>
            </a:r>
          </a:p>
        </p:txBody>
      </p:sp>
      <p:sp>
        <p:nvSpPr>
          <p:cNvPr id="12" name="Text 2">
            <a:extLst>
              <a:ext uri="{FF2B5EF4-FFF2-40B4-BE49-F238E27FC236}">
                <a16:creationId xmlns:a16="http://schemas.microsoft.com/office/drawing/2014/main" id="{D269E02F-710B-A5A6-7399-F4F554CE5EB4}"/>
              </a:ext>
            </a:extLst>
          </p:cNvPr>
          <p:cNvSpPr>
            <a:spLocks noGrp="1"/>
          </p:cNvSpPr>
          <p:nvPr>
            <p:ph type="body" sz="quarter" idx="13" hasCustomPrompt="1"/>
          </p:nvPr>
        </p:nvSpPr>
        <p:spPr>
          <a:xfrm>
            <a:off x="419101" y="1744146"/>
            <a:ext cx="3619500" cy="852394"/>
          </a:xfrm>
        </p:spPr>
        <p:txBody>
          <a:bodyPr rIns="0">
            <a:noAutofit/>
          </a:bodyPr>
          <a:lstStyle>
            <a:lvl1pPr marL="0" indent="0">
              <a:lnSpc>
                <a:spcPct val="120000"/>
              </a:lnSpc>
              <a:buFont typeface="Arial" panose="020B0604020202020204" pitchFamily="34" charset="0"/>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endParaRPr lang="en-US"/>
          </a:p>
        </p:txBody>
      </p:sp>
      <p:sp>
        <p:nvSpPr>
          <p:cNvPr id="15" name="Text 3">
            <a:extLst>
              <a:ext uri="{FF2B5EF4-FFF2-40B4-BE49-F238E27FC236}">
                <a16:creationId xmlns:a16="http://schemas.microsoft.com/office/drawing/2014/main" id="{7B04284E-9616-AFC3-C3D3-012EB3E7A37C}"/>
              </a:ext>
            </a:extLst>
          </p:cNvPr>
          <p:cNvSpPr>
            <a:spLocks noGrp="1"/>
          </p:cNvSpPr>
          <p:nvPr>
            <p:ph type="body" sz="quarter" idx="118" hasCustomPrompt="1"/>
          </p:nvPr>
        </p:nvSpPr>
        <p:spPr>
          <a:xfrm>
            <a:off x="430213" y="3086100"/>
            <a:ext cx="4598987" cy="2184400"/>
          </a:xfrm>
        </p:spPr>
        <p:txBody>
          <a:bodyPr>
            <a:noAutofit/>
          </a:bodyPr>
          <a:lstStyle>
            <a:lvl1pPr marL="342900" indent="-342900">
              <a:lnSpc>
                <a:spcPct val="140000"/>
              </a:lnSpc>
              <a:buFont typeface="+mj-lt"/>
              <a:buAutoNum type="arabicPeriod"/>
              <a:defRPr b="1" i="0">
                <a:latin typeface="Futura Next DemiBold" panose="020B0602020204020303" pitchFamily="34" charset="77"/>
              </a:defRPr>
            </a:lvl1pPr>
          </a:lstStyle>
          <a:p>
            <a:pPr lvl="0"/>
            <a:r>
              <a:rPr lang="en-US"/>
              <a:t>Section title</a:t>
            </a:r>
          </a:p>
          <a:p>
            <a:pPr lvl="0"/>
            <a:r>
              <a:rPr lang="en-US"/>
              <a:t>Section title</a:t>
            </a:r>
          </a:p>
          <a:p>
            <a:pPr lvl="0"/>
            <a:r>
              <a:rPr lang="en-US"/>
              <a:t>Section title</a:t>
            </a:r>
          </a:p>
          <a:p>
            <a:pPr lvl="0"/>
            <a:r>
              <a:rPr lang="en-US"/>
              <a:t>Section title</a:t>
            </a:r>
          </a:p>
        </p:txBody>
      </p:sp>
      <p:sp>
        <p:nvSpPr>
          <p:cNvPr id="10" name="Picture Placeholder">
            <a:extLst>
              <a:ext uri="{FF2B5EF4-FFF2-40B4-BE49-F238E27FC236}">
                <a16:creationId xmlns:a16="http://schemas.microsoft.com/office/drawing/2014/main" id="{25067847-443B-F465-79F2-155CF9913885}"/>
              </a:ext>
            </a:extLst>
          </p:cNvPr>
          <p:cNvSpPr>
            <a:spLocks noGrp="1"/>
          </p:cNvSpPr>
          <p:nvPr>
            <p:ph type="pic" sz="quarter" idx="116"/>
          </p:nvPr>
        </p:nvSpPr>
        <p:spPr>
          <a:xfrm>
            <a:off x="6210300" y="850558"/>
            <a:ext cx="5570537" cy="5169242"/>
          </a:xfrm>
          <a:prstGeom prst="round2DiagRect">
            <a:avLst>
              <a:gd name="adj1" fmla="val 0"/>
              <a:gd name="adj2" fmla="val 7814"/>
            </a:avLst>
          </a:prstGeom>
          <a:solidFill>
            <a:schemeClr val="bg1">
              <a:lumMod val="85000"/>
            </a:schemeClr>
          </a:solidFill>
          <a:ln>
            <a:noFill/>
          </a:ln>
        </p:spPr>
        <p:txBody>
          <a:bodyPr/>
          <a:lstStyle>
            <a:lvl1pPr>
              <a:defRPr b="1" i="0">
                <a:latin typeface="Futura Next DemiBold" panose="020B0602020204020303" pitchFamily="34" charset="77"/>
              </a:defRPr>
            </a:lvl1pPr>
          </a:lstStyle>
          <a:p>
            <a:endParaRPr lang="en-US"/>
          </a:p>
        </p:txBody>
      </p:sp>
      <p:sp>
        <p:nvSpPr>
          <p:cNvPr id="3" name="Date">
            <a:extLst>
              <a:ext uri="{FF2B5EF4-FFF2-40B4-BE49-F238E27FC236}">
                <a16:creationId xmlns:a16="http://schemas.microsoft.com/office/drawing/2014/main" id="{11E75B49-832C-FA50-96FE-614A1105B969}"/>
              </a:ext>
            </a:extLst>
          </p:cNvPr>
          <p:cNvSpPr>
            <a:spLocks noGrp="1"/>
          </p:cNvSpPr>
          <p:nvPr>
            <p:ph type="dt" sz="half" idx="113"/>
          </p:nvPr>
        </p:nvSpPr>
        <p:spPr>
          <a:xfrm>
            <a:off x="9105900" y="431457"/>
            <a:ext cx="2665971" cy="419100"/>
          </a:xfrm>
          <a:prstGeom prst="rect">
            <a:avLst/>
          </a:prstGeom>
        </p:spPr>
        <p:txBody>
          <a:bodyPr>
            <a:noAutofit/>
          </a:bodyPr>
          <a:lstStyle/>
          <a:p>
            <a:r>
              <a:rPr lang="en-US"/>
              <a:t>MONTH 20XX</a:t>
            </a:r>
          </a:p>
        </p:txBody>
      </p:sp>
      <p:sp>
        <p:nvSpPr>
          <p:cNvPr id="7" name="Slide Number Placeholder">
            <a:extLst>
              <a:ext uri="{FF2B5EF4-FFF2-40B4-BE49-F238E27FC236}">
                <a16:creationId xmlns:a16="http://schemas.microsoft.com/office/drawing/2014/main" id="{816219DA-ED2E-D8BE-0CED-D6DEF8EEEB79}"/>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pic>
        <p:nvPicPr>
          <p:cNvPr id="2" name="PS">
            <a:extLst>
              <a:ext uri="{FF2B5EF4-FFF2-40B4-BE49-F238E27FC236}">
                <a16:creationId xmlns:a16="http://schemas.microsoft.com/office/drawing/2014/main" id="{A513B2AE-B764-E1F8-E9E5-ACF39A5C70B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340668932"/>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 Light">
    <p:bg>
      <p:bgRef idx="1001">
        <a:schemeClr val="bg2"/>
      </p:bgRef>
    </p:bg>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11E75B49-832C-FA50-96FE-614A1105B969}"/>
              </a:ext>
              <a:ext uri="{C183D7F6-B498-43B3-948B-1728B52AA6E4}">
                <adec:decorative xmlns:adec="http://schemas.microsoft.com/office/drawing/2017/decorative" val="1"/>
              </a:ext>
            </a:extLst>
          </p:cNvPr>
          <p:cNvSpPr>
            <a:spLocks noGrp="1"/>
          </p:cNvSpPr>
          <p:nvPr>
            <p:ph type="dt" sz="half" idx="113"/>
          </p:nvPr>
        </p:nvSpPr>
        <p:spPr>
          <a:xfrm>
            <a:off x="9105900" y="431457"/>
            <a:ext cx="2665971" cy="419100"/>
          </a:xfrm>
          <a:prstGeom prst="rect">
            <a:avLst/>
          </a:prstGeom>
        </p:spPr>
        <p:txBody>
          <a:bodyPr>
            <a:noAutofit/>
          </a:bodyPr>
          <a:lstStyle>
            <a:lvl1pPr>
              <a:defRPr spc="0"/>
            </a:lvl1pPr>
          </a:lstStyle>
          <a:p>
            <a:r>
              <a:rPr lang="en-US"/>
              <a:t>MONTH 20XX</a:t>
            </a:r>
          </a:p>
        </p:txBody>
      </p:sp>
      <p:sp>
        <p:nvSpPr>
          <p:cNvPr id="6" name="Eyebrow">
            <a:extLst>
              <a:ext uri="{FF2B5EF4-FFF2-40B4-BE49-F238E27FC236}">
                <a16:creationId xmlns:a16="http://schemas.microsoft.com/office/drawing/2014/main" id="{672CF1D1-2E7A-BF2C-0596-6082F58C6E55}"/>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5" name="Title">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1173712"/>
            <a:ext cx="3608621" cy="864414"/>
          </a:xfrm>
          <a:prstGeom prst="rect">
            <a:avLst/>
          </a:prstGeom>
        </p:spPr>
        <p:txBody>
          <a:bodyPr tIns="0" anchor="t">
            <a:noAutofit/>
          </a:bodyPr>
          <a:lstStyle>
            <a:lvl1pPr marL="0" indent="0">
              <a:spcBef>
                <a:spcPts val="500"/>
              </a:spcBef>
              <a:buFont typeface="Arial" panose="020B0604020202020204" pitchFamily="34" charset="0"/>
              <a:buNone/>
              <a:defRPr sz="5000" spc="0"/>
            </a:lvl1pPr>
          </a:lstStyle>
          <a:p>
            <a:pPr lvl="0"/>
            <a:r>
              <a:rPr lang="en-US"/>
              <a:t>Agenda</a:t>
            </a:r>
          </a:p>
        </p:txBody>
      </p:sp>
      <p:sp>
        <p:nvSpPr>
          <p:cNvPr id="11" name="Description">
            <a:extLst>
              <a:ext uri="{FF2B5EF4-FFF2-40B4-BE49-F238E27FC236}">
                <a16:creationId xmlns:a16="http://schemas.microsoft.com/office/drawing/2014/main" id="{774D3754-F2C9-12CC-F954-E8DF48A9CE33}"/>
              </a:ext>
            </a:extLst>
          </p:cNvPr>
          <p:cNvSpPr>
            <a:spLocks noGrp="1"/>
          </p:cNvSpPr>
          <p:nvPr>
            <p:ph type="body" sz="quarter" idx="13" hasCustomPrompt="1"/>
          </p:nvPr>
        </p:nvSpPr>
        <p:spPr>
          <a:xfrm>
            <a:off x="419101" y="2054748"/>
            <a:ext cx="3619500" cy="852394"/>
          </a:xfrm>
        </p:spPr>
        <p:txBody>
          <a:bodyPr rIns="0">
            <a:noAutofit/>
          </a:bodyPr>
          <a:lstStyle>
            <a:lvl1pPr marL="0" indent="0">
              <a:lnSpc>
                <a:spcPct val="120000"/>
              </a:lnSpc>
              <a:buFont typeface="Arial" panose="020B0604020202020204" pitchFamily="34" charset="0"/>
              <a:buNone/>
              <a:defRPr sz="1050" b="0" i="0" spc="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endParaRPr lang="en-US"/>
          </a:p>
        </p:txBody>
      </p:sp>
      <p:sp>
        <p:nvSpPr>
          <p:cNvPr id="4" name="Text Placeholder 1">
            <a:extLst>
              <a:ext uri="{FF2B5EF4-FFF2-40B4-BE49-F238E27FC236}">
                <a16:creationId xmlns:a16="http://schemas.microsoft.com/office/drawing/2014/main" id="{B49DC32D-9869-B76D-F494-C607F5638044}"/>
              </a:ext>
            </a:extLst>
          </p:cNvPr>
          <p:cNvSpPr>
            <a:spLocks noGrp="1"/>
          </p:cNvSpPr>
          <p:nvPr>
            <p:ph type="body" sz="half" idx="118" hasCustomPrompt="1"/>
          </p:nvPr>
        </p:nvSpPr>
        <p:spPr>
          <a:xfrm>
            <a:off x="429610" y="3261017"/>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1</a:t>
            </a:r>
          </a:p>
        </p:txBody>
      </p:sp>
      <p:sp>
        <p:nvSpPr>
          <p:cNvPr id="9" name="Text Placeholder 2">
            <a:extLst>
              <a:ext uri="{FF2B5EF4-FFF2-40B4-BE49-F238E27FC236}">
                <a16:creationId xmlns:a16="http://schemas.microsoft.com/office/drawing/2014/main" id="{0DF71472-248D-0F6B-1924-825904EFC338}"/>
              </a:ext>
            </a:extLst>
          </p:cNvPr>
          <p:cNvSpPr>
            <a:spLocks noGrp="1"/>
          </p:cNvSpPr>
          <p:nvPr>
            <p:ph type="body" sz="half" idx="119" hasCustomPrompt="1"/>
          </p:nvPr>
        </p:nvSpPr>
        <p:spPr>
          <a:xfrm>
            <a:off x="429610" y="3657257"/>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16" name="Text Placeholder 3">
            <a:extLst>
              <a:ext uri="{FF2B5EF4-FFF2-40B4-BE49-F238E27FC236}">
                <a16:creationId xmlns:a16="http://schemas.microsoft.com/office/drawing/2014/main" id="{ED1E8A27-6544-6C28-4626-5617CD09F1AC}"/>
              </a:ext>
            </a:extLst>
          </p:cNvPr>
          <p:cNvSpPr>
            <a:spLocks noGrp="1"/>
          </p:cNvSpPr>
          <p:nvPr>
            <p:ph type="body" sz="half" idx="120" hasCustomPrompt="1"/>
          </p:nvPr>
        </p:nvSpPr>
        <p:spPr>
          <a:xfrm>
            <a:off x="2369923" y="3261017"/>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2</a:t>
            </a:r>
          </a:p>
        </p:txBody>
      </p:sp>
      <p:sp>
        <p:nvSpPr>
          <p:cNvPr id="17" name="Text Placeholder 4">
            <a:extLst>
              <a:ext uri="{FF2B5EF4-FFF2-40B4-BE49-F238E27FC236}">
                <a16:creationId xmlns:a16="http://schemas.microsoft.com/office/drawing/2014/main" id="{B78CC690-7F95-B4EB-2803-8CE871452562}"/>
              </a:ext>
            </a:extLst>
          </p:cNvPr>
          <p:cNvSpPr>
            <a:spLocks noGrp="1"/>
          </p:cNvSpPr>
          <p:nvPr>
            <p:ph type="body" sz="half" idx="121" hasCustomPrompt="1"/>
          </p:nvPr>
        </p:nvSpPr>
        <p:spPr>
          <a:xfrm>
            <a:off x="2369923" y="3657257"/>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20" name="Text Placeholder 5">
            <a:extLst>
              <a:ext uri="{FF2B5EF4-FFF2-40B4-BE49-F238E27FC236}">
                <a16:creationId xmlns:a16="http://schemas.microsoft.com/office/drawing/2014/main" id="{BA38CD37-B124-9E8E-DE7F-ACC81C60DA0C}"/>
              </a:ext>
            </a:extLst>
          </p:cNvPr>
          <p:cNvSpPr>
            <a:spLocks noGrp="1"/>
          </p:cNvSpPr>
          <p:nvPr>
            <p:ph type="body" sz="half" idx="122" hasCustomPrompt="1"/>
          </p:nvPr>
        </p:nvSpPr>
        <p:spPr>
          <a:xfrm>
            <a:off x="4304659" y="3261017"/>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3</a:t>
            </a:r>
          </a:p>
        </p:txBody>
      </p:sp>
      <p:sp>
        <p:nvSpPr>
          <p:cNvPr id="21" name="Text Placeholder 6">
            <a:extLst>
              <a:ext uri="{FF2B5EF4-FFF2-40B4-BE49-F238E27FC236}">
                <a16:creationId xmlns:a16="http://schemas.microsoft.com/office/drawing/2014/main" id="{417D9049-0615-93B2-F360-DFB00372CC2B}"/>
              </a:ext>
            </a:extLst>
          </p:cNvPr>
          <p:cNvSpPr>
            <a:spLocks noGrp="1"/>
          </p:cNvSpPr>
          <p:nvPr>
            <p:ph type="body" sz="half" idx="123" hasCustomPrompt="1"/>
          </p:nvPr>
        </p:nvSpPr>
        <p:spPr>
          <a:xfrm>
            <a:off x="4304659" y="3657257"/>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23" name="Text Placeholder 7">
            <a:extLst>
              <a:ext uri="{FF2B5EF4-FFF2-40B4-BE49-F238E27FC236}">
                <a16:creationId xmlns:a16="http://schemas.microsoft.com/office/drawing/2014/main" id="{F39F5166-A238-AB09-376D-A209AE001D2A}"/>
              </a:ext>
            </a:extLst>
          </p:cNvPr>
          <p:cNvSpPr>
            <a:spLocks noGrp="1"/>
          </p:cNvSpPr>
          <p:nvPr>
            <p:ph type="body" sz="half" idx="124" hasCustomPrompt="1"/>
          </p:nvPr>
        </p:nvSpPr>
        <p:spPr>
          <a:xfrm>
            <a:off x="6223106" y="3261017"/>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4</a:t>
            </a:r>
          </a:p>
        </p:txBody>
      </p:sp>
      <p:sp>
        <p:nvSpPr>
          <p:cNvPr id="24" name="Text Placeholder 8">
            <a:extLst>
              <a:ext uri="{FF2B5EF4-FFF2-40B4-BE49-F238E27FC236}">
                <a16:creationId xmlns:a16="http://schemas.microsoft.com/office/drawing/2014/main" id="{91EF57DA-4A22-49D5-452E-17FF1905E6B7}"/>
              </a:ext>
            </a:extLst>
          </p:cNvPr>
          <p:cNvSpPr>
            <a:spLocks noGrp="1"/>
          </p:cNvSpPr>
          <p:nvPr>
            <p:ph type="body" sz="half" idx="125" hasCustomPrompt="1"/>
          </p:nvPr>
        </p:nvSpPr>
        <p:spPr>
          <a:xfrm>
            <a:off x="6223106" y="3657257"/>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27" name="Text Placeholder 9">
            <a:extLst>
              <a:ext uri="{FF2B5EF4-FFF2-40B4-BE49-F238E27FC236}">
                <a16:creationId xmlns:a16="http://schemas.microsoft.com/office/drawing/2014/main" id="{560B6390-A649-BDC0-8723-3C8E2BBA63D6}"/>
              </a:ext>
            </a:extLst>
          </p:cNvPr>
          <p:cNvSpPr>
            <a:spLocks noGrp="1"/>
          </p:cNvSpPr>
          <p:nvPr>
            <p:ph type="body" sz="half" idx="126" hasCustomPrompt="1"/>
          </p:nvPr>
        </p:nvSpPr>
        <p:spPr>
          <a:xfrm>
            <a:off x="8156233" y="3261017"/>
            <a:ext cx="167356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5</a:t>
            </a:r>
          </a:p>
        </p:txBody>
      </p:sp>
      <p:sp>
        <p:nvSpPr>
          <p:cNvPr id="28" name="Text Placeholder 10">
            <a:extLst>
              <a:ext uri="{FF2B5EF4-FFF2-40B4-BE49-F238E27FC236}">
                <a16:creationId xmlns:a16="http://schemas.microsoft.com/office/drawing/2014/main" id="{E317A319-F8B7-24CB-21E2-2DD767720C18}"/>
              </a:ext>
            </a:extLst>
          </p:cNvPr>
          <p:cNvSpPr>
            <a:spLocks noGrp="1"/>
          </p:cNvSpPr>
          <p:nvPr>
            <p:ph type="body" sz="half" idx="127" hasCustomPrompt="1"/>
          </p:nvPr>
        </p:nvSpPr>
        <p:spPr>
          <a:xfrm>
            <a:off x="8156233" y="3657257"/>
            <a:ext cx="167356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30" name="Text Placeholder 11">
            <a:extLst>
              <a:ext uri="{FF2B5EF4-FFF2-40B4-BE49-F238E27FC236}">
                <a16:creationId xmlns:a16="http://schemas.microsoft.com/office/drawing/2014/main" id="{9688A337-4F6C-E7C1-7ADA-52D45E9F6AF9}"/>
              </a:ext>
            </a:extLst>
          </p:cNvPr>
          <p:cNvSpPr>
            <a:spLocks noGrp="1"/>
          </p:cNvSpPr>
          <p:nvPr>
            <p:ph type="body" sz="half" idx="128" hasCustomPrompt="1"/>
          </p:nvPr>
        </p:nvSpPr>
        <p:spPr>
          <a:xfrm>
            <a:off x="10067479" y="3261017"/>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6</a:t>
            </a:r>
          </a:p>
        </p:txBody>
      </p:sp>
      <p:sp>
        <p:nvSpPr>
          <p:cNvPr id="31" name="Text Placeholder 12">
            <a:extLst>
              <a:ext uri="{FF2B5EF4-FFF2-40B4-BE49-F238E27FC236}">
                <a16:creationId xmlns:a16="http://schemas.microsoft.com/office/drawing/2014/main" id="{E3CFDF3C-1A0A-A256-AB6A-F8A66E8C7D78}"/>
              </a:ext>
            </a:extLst>
          </p:cNvPr>
          <p:cNvSpPr>
            <a:spLocks noGrp="1"/>
          </p:cNvSpPr>
          <p:nvPr>
            <p:ph type="body" sz="half" idx="129" hasCustomPrompt="1"/>
          </p:nvPr>
        </p:nvSpPr>
        <p:spPr>
          <a:xfrm>
            <a:off x="10067479" y="3657257"/>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7" name="Slide Number Placeholder">
            <a:extLst>
              <a:ext uri="{FF2B5EF4-FFF2-40B4-BE49-F238E27FC236}">
                <a16:creationId xmlns:a16="http://schemas.microsoft.com/office/drawing/2014/main" id="{816219DA-ED2E-D8BE-0CED-D6DEF8EEEB79}"/>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pic>
        <p:nvPicPr>
          <p:cNvPr id="2" name="PS Logo">
            <a:extLst>
              <a:ext uri="{FF2B5EF4-FFF2-40B4-BE49-F238E27FC236}">
                <a16:creationId xmlns:a16="http://schemas.microsoft.com/office/drawing/2014/main" id="{A513B2AE-B764-E1F8-E9E5-ACF39A5C70B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34" name="Text Placeholder 33">
            <a:extLst>
              <a:ext uri="{FF2B5EF4-FFF2-40B4-BE49-F238E27FC236}">
                <a16:creationId xmlns:a16="http://schemas.microsoft.com/office/drawing/2014/main" id="{BE4A1876-55B0-739D-2C13-77C6608523F0}"/>
              </a:ext>
              <a:ext uri="{C183D7F6-B498-43B3-948B-1728B52AA6E4}">
                <adec:decorative xmlns:adec="http://schemas.microsoft.com/office/drawing/2017/decorative" val="1"/>
              </a:ext>
            </a:extLst>
          </p:cNvPr>
          <p:cNvSpPr>
            <a:spLocks noGrp="1"/>
          </p:cNvSpPr>
          <p:nvPr>
            <p:ph type="body" sz="quarter" idx="130" hasCustomPrompt="1"/>
          </p:nvPr>
        </p:nvSpPr>
        <p:spPr>
          <a:xfrm>
            <a:off x="430873" y="3574306"/>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35" name="Text Placeholder 33">
            <a:extLst>
              <a:ext uri="{FF2B5EF4-FFF2-40B4-BE49-F238E27FC236}">
                <a16:creationId xmlns:a16="http://schemas.microsoft.com/office/drawing/2014/main" id="{ACDFB802-3688-B552-CD8B-935401564F86}"/>
              </a:ext>
              <a:ext uri="{C183D7F6-B498-43B3-948B-1728B52AA6E4}">
                <adec:decorative xmlns:adec="http://schemas.microsoft.com/office/drawing/2017/decorative" val="1"/>
              </a:ext>
            </a:extLst>
          </p:cNvPr>
          <p:cNvSpPr>
            <a:spLocks noGrp="1"/>
          </p:cNvSpPr>
          <p:nvPr>
            <p:ph type="body" sz="quarter" idx="131" hasCustomPrompt="1"/>
          </p:nvPr>
        </p:nvSpPr>
        <p:spPr>
          <a:xfrm>
            <a:off x="2365017" y="3574306"/>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36" name="Text Placeholder 33">
            <a:extLst>
              <a:ext uri="{FF2B5EF4-FFF2-40B4-BE49-F238E27FC236}">
                <a16:creationId xmlns:a16="http://schemas.microsoft.com/office/drawing/2014/main" id="{6A6CB434-81F9-E313-0553-5643E02F8835}"/>
              </a:ext>
              <a:ext uri="{C183D7F6-B498-43B3-948B-1728B52AA6E4}">
                <adec:decorative xmlns:adec="http://schemas.microsoft.com/office/drawing/2017/decorative" val="1"/>
              </a:ext>
            </a:extLst>
          </p:cNvPr>
          <p:cNvSpPr>
            <a:spLocks noGrp="1"/>
          </p:cNvSpPr>
          <p:nvPr>
            <p:ph type="body" sz="quarter" idx="132" hasCustomPrompt="1"/>
          </p:nvPr>
        </p:nvSpPr>
        <p:spPr>
          <a:xfrm>
            <a:off x="4315437" y="3574306"/>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37" name="Text Placeholder 33">
            <a:extLst>
              <a:ext uri="{FF2B5EF4-FFF2-40B4-BE49-F238E27FC236}">
                <a16:creationId xmlns:a16="http://schemas.microsoft.com/office/drawing/2014/main" id="{80E18705-C1F1-012A-DC0E-F7476440A8F8}"/>
              </a:ext>
              <a:ext uri="{C183D7F6-B498-43B3-948B-1728B52AA6E4}">
                <adec:decorative xmlns:adec="http://schemas.microsoft.com/office/drawing/2017/decorative" val="1"/>
              </a:ext>
            </a:extLst>
          </p:cNvPr>
          <p:cNvSpPr>
            <a:spLocks noGrp="1"/>
          </p:cNvSpPr>
          <p:nvPr>
            <p:ph type="body" sz="quarter" idx="133" hasCustomPrompt="1"/>
          </p:nvPr>
        </p:nvSpPr>
        <p:spPr>
          <a:xfrm>
            <a:off x="6229821" y="3574306"/>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38" name="Text Placeholder 33">
            <a:extLst>
              <a:ext uri="{FF2B5EF4-FFF2-40B4-BE49-F238E27FC236}">
                <a16:creationId xmlns:a16="http://schemas.microsoft.com/office/drawing/2014/main" id="{D01F5302-2C62-ADDA-2FCF-2FC0B624B630}"/>
              </a:ext>
              <a:ext uri="{C183D7F6-B498-43B3-948B-1728B52AA6E4}">
                <adec:decorative xmlns:adec="http://schemas.microsoft.com/office/drawing/2017/decorative" val="1"/>
              </a:ext>
            </a:extLst>
          </p:cNvPr>
          <p:cNvSpPr>
            <a:spLocks noGrp="1"/>
          </p:cNvSpPr>
          <p:nvPr>
            <p:ph type="body" sz="quarter" idx="134" hasCustomPrompt="1"/>
          </p:nvPr>
        </p:nvSpPr>
        <p:spPr>
          <a:xfrm>
            <a:off x="8150636" y="3574306"/>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39" name="Text Placeholder 33">
            <a:extLst>
              <a:ext uri="{FF2B5EF4-FFF2-40B4-BE49-F238E27FC236}">
                <a16:creationId xmlns:a16="http://schemas.microsoft.com/office/drawing/2014/main" id="{6E4E8856-1B3C-4CB9-2D64-9DADAE520199}"/>
              </a:ext>
              <a:ext uri="{C183D7F6-B498-43B3-948B-1728B52AA6E4}">
                <adec:decorative xmlns:adec="http://schemas.microsoft.com/office/drawing/2017/decorative" val="1"/>
              </a:ext>
            </a:extLst>
          </p:cNvPr>
          <p:cNvSpPr>
            <a:spLocks noGrp="1"/>
          </p:cNvSpPr>
          <p:nvPr>
            <p:ph type="body" sz="quarter" idx="135" hasCustomPrompt="1"/>
          </p:nvPr>
        </p:nvSpPr>
        <p:spPr>
          <a:xfrm>
            <a:off x="10082953" y="3574306"/>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Tree>
    <p:extLst>
      <p:ext uri="{BB962C8B-B14F-4D97-AF65-F5344CB8AC3E}">
        <p14:creationId xmlns:p14="http://schemas.microsoft.com/office/powerpoint/2010/main" val="302304751"/>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3 - Light">
    <p:bg>
      <p:bgRef idx="1001">
        <a:schemeClr val="bg2"/>
      </p:bgRef>
    </p:bg>
    <p:spTree>
      <p:nvGrpSpPr>
        <p:cNvPr id="1" name=""/>
        <p:cNvGrpSpPr/>
        <p:nvPr/>
      </p:nvGrpSpPr>
      <p:grpSpPr>
        <a:xfrm>
          <a:off x="0" y="0"/>
          <a:ext cx="0" cy="0"/>
          <a:chOff x="0" y="0"/>
          <a:chExt cx="0" cy="0"/>
        </a:xfrm>
      </p:grpSpPr>
      <p:sp>
        <p:nvSpPr>
          <p:cNvPr id="3" name="Date Placeholder">
            <a:extLst>
              <a:ext uri="{FF2B5EF4-FFF2-40B4-BE49-F238E27FC236}">
                <a16:creationId xmlns:a16="http://schemas.microsoft.com/office/drawing/2014/main" id="{11E75B49-832C-FA50-96FE-614A1105B969}"/>
              </a:ext>
            </a:extLst>
          </p:cNvPr>
          <p:cNvSpPr>
            <a:spLocks noGrp="1"/>
          </p:cNvSpPr>
          <p:nvPr>
            <p:ph type="dt" sz="half" idx="113"/>
          </p:nvPr>
        </p:nvSpPr>
        <p:spPr>
          <a:xfrm>
            <a:off x="9105900" y="431457"/>
            <a:ext cx="2665971" cy="419100"/>
          </a:xfrm>
          <a:prstGeom prst="rect">
            <a:avLst/>
          </a:prstGeom>
        </p:spPr>
        <p:txBody>
          <a:bodyPr>
            <a:noAutofit/>
          </a:bodyPr>
          <a:lstStyle>
            <a:lvl1pPr>
              <a:defRPr spc="0"/>
            </a:lvl1pPr>
          </a:lstStyle>
          <a:p>
            <a:r>
              <a:rPr lang="en-US"/>
              <a:t>MONTH 20XX</a:t>
            </a:r>
          </a:p>
        </p:txBody>
      </p:sp>
      <p:sp>
        <p:nvSpPr>
          <p:cNvPr id="6" name="Optional Eyebrow">
            <a:extLst>
              <a:ext uri="{FF2B5EF4-FFF2-40B4-BE49-F238E27FC236}">
                <a16:creationId xmlns:a16="http://schemas.microsoft.com/office/drawing/2014/main" id="{672CF1D1-2E7A-BF2C-0596-6082F58C6E55}"/>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45" name="Title">
            <a:extLst>
              <a:ext uri="{FF2B5EF4-FFF2-40B4-BE49-F238E27FC236}">
                <a16:creationId xmlns:a16="http://schemas.microsoft.com/office/drawing/2014/main" id="{E763B9CC-BFD3-6FA5-D4C2-16E81C2D3292}"/>
              </a:ext>
            </a:extLst>
          </p:cNvPr>
          <p:cNvSpPr>
            <a:spLocks noGrp="1"/>
          </p:cNvSpPr>
          <p:nvPr>
            <p:ph type="title" hasCustomPrompt="1"/>
          </p:nvPr>
        </p:nvSpPr>
        <p:spPr>
          <a:xfrm>
            <a:off x="429610" y="1173712"/>
            <a:ext cx="3608621" cy="864414"/>
          </a:xfrm>
          <a:prstGeom prst="rect">
            <a:avLst/>
          </a:prstGeom>
        </p:spPr>
        <p:txBody>
          <a:bodyPr tIns="0" anchor="t">
            <a:noAutofit/>
          </a:bodyPr>
          <a:lstStyle>
            <a:lvl1pPr marL="0" indent="0">
              <a:spcBef>
                <a:spcPts val="500"/>
              </a:spcBef>
              <a:buFont typeface="Arial" panose="020B0604020202020204" pitchFamily="34" charset="0"/>
              <a:buNone/>
              <a:defRPr sz="5000" spc="0"/>
            </a:lvl1pPr>
          </a:lstStyle>
          <a:p>
            <a:pPr lvl="0"/>
            <a:r>
              <a:rPr lang="en-US"/>
              <a:t>Agenda</a:t>
            </a:r>
          </a:p>
        </p:txBody>
      </p:sp>
      <p:sp>
        <p:nvSpPr>
          <p:cNvPr id="46" name="Description">
            <a:extLst>
              <a:ext uri="{FF2B5EF4-FFF2-40B4-BE49-F238E27FC236}">
                <a16:creationId xmlns:a16="http://schemas.microsoft.com/office/drawing/2014/main" id="{74BB2D40-77DD-C763-7EE2-A8B28105C369}"/>
              </a:ext>
            </a:extLst>
          </p:cNvPr>
          <p:cNvSpPr>
            <a:spLocks noGrp="1"/>
          </p:cNvSpPr>
          <p:nvPr>
            <p:ph type="body" sz="quarter" idx="13" hasCustomPrompt="1"/>
          </p:nvPr>
        </p:nvSpPr>
        <p:spPr>
          <a:xfrm>
            <a:off x="419101" y="2054748"/>
            <a:ext cx="3619500" cy="852394"/>
          </a:xfrm>
        </p:spPr>
        <p:txBody>
          <a:bodyPr rIns="0">
            <a:noAutofit/>
          </a:bodyPr>
          <a:lstStyle>
            <a:lvl1pPr marL="0" indent="0">
              <a:lnSpc>
                <a:spcPct val="120000"/>
              </a:lnSpc>
              <a:buFont typeface="Arial" panose="020B0604020202020204" pitchFamily="34" charset="0"/>
              <a:buNone/>
              <a:defRPr sz="1050" b="0" i="0" spc="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endParaRPr lang="en-US"/>
          </a:p>
        </p:txBody>
      </p:sp>
      <p:sp>
        <p:nvSpPr>
          <p:cNvPr id="4" name="Text Placeholder 1">
            <a:extLst>
              <a:ext uri="{FF2B5EF4-FFF2-40B4-BE49-F238E27FC236}">
                <a16:creationId xmlns:a16="http://schemas.microsoft.com/office/drawing/2014/main" id="{B49DC32D-9869-B76D-F494-C607F5638044}"/>
              </a:ext>
            </a:extLst>
          </p:cNvPr>
          <p:cNvSpPr>
            <a:spLocks noGrp="1"/>
          </p:cNvSpPr>
          <p:nvPr>
            <p:ph type="body" sz="half" idx="118" hasCustomPrompt="1"/>
          </p:nvPr>
        </p:nvSpPr>
        <p:spPr>
          <a:xfrm>
            <a:off x="429610" y="3261017"/>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1</a:t>
            </a:r>
          </a:p>
        </p:txBody>
      </p:sp>
      <p:sp>
        <p:nvSpPr>
          <p:cNvPr id="9" name="Text Placeholder 2">
            <a:extLst>
              <a:ext uri="{FF2B5EF4-FFF2-40B4-BE49-F238E27FC236}">
                <a16:creationId xmlns:a16="http://schemas.microsoft.com/office/drawing/2014/main" id="{0DF71472-248D-0F6B-1924-825904EFC338}"/>
              </a:ext>
            </a:extLst>
          </p:cNvPr>
          <p:cNvSpPr>
            <a:spLocks noGrp="1"/>
          </p:cNvSpPr>
          <p:nvPr>
            <p:ph type="body" sz="half" idx="119" hasCustomPrompt="1"/>
          </p:nvPr>
        </p:nvSpPr>
        <p:spPr>
          <a:xfrm>
            <a:off x="429610" y="3657257"/>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16" name="Text Placeholder 3">
            <a:extLst>
              <a:ext uri="{FF2B5EF4-FFF2-40B4-BE49-F238E27FC236}">
                <a16:creationId xmlns:a16="http://schemas.microsoft.com/office/drawing/2014/main" id="{ED1E8A27-6544-6C28-4626-5617CD09F1AC}"/>
              </a:ext>
            </a:extLst>
          </p:cNvPr>
          <p:cNvSpPr>
            <a:spLocks noGrp="1"/>
          </p:cNvSpPr>
          <p:nvPr>
            <p:ph type="body" sz="half" idx="120" hasCustomPrompt="1"/>
          </p:nvPr>
        </p:nvSpPr>
        <p:spPr>
          <a:xfrm>
            <a:off x="2369923" y="3261017"/>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2</a:t>
            </a:r>
          </a:p>
        </p:txBody>
      </p:sp>
      <p:sp>
        <p:nvSpPr>
          <p:cNvPr id="17" name="Text Placeholder 4">
            <a:extLst>
              <a:ext uri="{FF2B5EF4-FFF2-40B4-BE49-F238E27FC236}">
                <a16:creationId xmlns:a16="http://schemas.microsoft.com/office/drawing/2014/main" id="{B78CC690-7F95-B4EB-2803-8CE871452562}"/>
              </a:ext>
            </a:extLst>
          </p:cNvPr>
          <p:cNvSpPr>
            <a:spLocks noGrp="1"/>
          </p:cNvSpPr>
          <p:nvPr>
            <p:ph type="body" sz="half" idx="121" hasCustomPrompt="1"/>
          </p:nvPr>
        </p:nvSpPr>
        <p:spPr>
          <a:xfrm>
            <a:off x="2369923" y="3657257"/>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20" name="Text Placeholder 5">
            <a:extLst>
              <a:ext uri="{FF2B5EF4-FFF2-40B4-BE49-F238E27FC236}">
                <a16:creationId xmlns:a16="http://schemas.microsoft.com/office/drawing/2014/main" id="{BA38CD37-B124-9E8E-DE7F-ACC81C60DA0C}"/>
              </a:ext>
            </a:extLst>
          </p:cNvPr>
          <p:cNvSpPr>
            <a:spLocks noGrp="1"/>
          </p:cNvSpPr>
          <p:nvPr>
            <p:ph type="body" sz="half" idx="122" hasCustomPrompt="1"/>
          </p:nvPr>
        </p:nvSpPr>
        <p:spPr>
          <a:xfrm>
            <a:off x="4304659" y="3261017"/>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3</a:t>
            </a:r>
          </a:p>
        </p:txBody>
      </p:sp>
      <p:sp>
        <p:nvSpPr>
          <p:cNvPr id="21" name="Text Placeholder 6">
            <a:extLst>
              <a:ext uri="{FF2B5EF4-FFF2-40B4-BE49-F238E27FC236}">
                <a16:creationId xmlns:a16="http://schemas.microsoft.com/office/drawing/2014/main" id="{417D9049-0615-93B2-F360-DFB00372CC2B}"/>
              </a:ext>
            </a:extLst>
          </p:cNvPr>
          <p:cNvSpPr>
            <a:spLocks noGrp="1"/>
          </p:cNvSpPr>
          <p:nvPr>
            <p:ph type="body" sz="half" idx="123" hasCustomPrompt="1"/>
          </p:nvPr>
        </p:nvSpPr>
        <p:spPr>
          <a:xfrm>
            <a:off x="4304659" y="3657257"/>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23" name="Text Placeholder 7">
            <a:extLst>
              <a:ext uri="{FF2B5EF4-FFF2-40B4-BE49-F238E27FC236}">
                <a16:creationId xmlns:a16="http://schemas.microsoft.com/office/drawing/2014/main" id="{F39F5166-A238-AB09-376D-A209AE001D2A}"/>
              </a:ext>
            </a:extLst>
          </p:cNvPr>
          <p:cNvSpPr>
            <a:spLocks noGrp="1"/>
          </p:cNvSpPr>
          <p:nvPr>
            <p:ph type="body" sz="half" idx="124" hasCustomPrompt="1"/>
          </p:nvPr>
        </p:nvSpPr>
        <p:spPr>
          <a:xfrm>
            <a:off x="6223106" y="3261017"/>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4</a:t>
            </a:r>
          </a:p>
        </p:txBody>
      </p:sp>
      <p:sp>
        <p:nvSpPr>
          <p:cNvPr id="24" name="Text Placeholder 8">
            <a:extLst>
              <a:ext uri="{FF2B5EF4-FFF2-40B4-BE49-F238E27FC236}">
                <a16:creationId xmlns:a16="http://schemas.microsoft.com/office/drawing/2014/main" id="{91EF57DA-4A22-49D5-452E-17FF1905E6B7}"/>
              </a:ext>
            </a:extLst>
          </p:cNvPr>
          <p:cNvSpPr>
            <a:spLocks noGrp="1"/>
          </p:cNvSpPr>
          <p:nvPr>
            <p:ph type="body" sz="half" idx="125" hasCustomPrompt="1"/>
          </p:nvPr>
        </p:nvSpPr>
        <p:spPr>
          <a:xfrm>
            <a:off x="6223106" y="3657257"/>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27" name="Text Placeholder 9">
            <a:extLst>
              <a:ext uri="{FF2B5EF4-FFF2-40B4-BE49-F238E27FC236}">
                <a16:creationId xmlns:a16="http://schemas.microsoft.com/office/drawing/2014/main" id="{560B6390-A649-BDC0-8723-3C8E2BBA63D6}"/>
              </a:ext>
            </a:extLst>
          </p:cNvPr>
          <p:cNvSpPr>
            <a:spLocks noGrp="1"/>
          </p:cNvSpPr>
          <p:nvPr>
            <p:ph type="body" sz="half" idx="126" hasCustomPrompt="1"/>
          </p:nvPr>
        </p:nvSpPr>
        <p:spPr>
          <a:xfrm>
            <a:off x="8156233" y="3261017"/>
            <a:ext cx="167356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5</a:t>
            </a:r>
          </a:p>
        </p:txBody>
      </p:sp>
      <p:sp>
        <p:nvSpPr>
          <p:cNvPr id="28" name="Text Placeholder 10">
            <a:extLst>
              <a:ext uri="{FF2B5EF4-FFF2-40B4-BE49-F238E27FC236}">
                <a16:creationId xmlns:a16="http://schemas.microsoft.com/office/drawing/2014/main" id="{E317A319-F8B7-24CB-21E2-2DD767720C18}"/>
              </a:ext>
            </a:extLst>
          </p:cNvPr>
          <p:cNvSpPr>
            <a:spLocks noGrp="1"/>
          </p:cNvSpPr>
          <p:nvPr>
            <p:ph type="body" sz="half" idx="127" hasCustomPrompt="1"/>
          </p:nvPr>
        </p:nvSpPr>
        <p:spPr>
          <a:xfrm>
            <a:off x="8156233" y="3657257"/>
            <a:ext cx="167356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30" name="Text Placeholder 11">
            <a:extLst>
              <a:ext uri="{FF2B5EF4-FFF2-40B4-BE49-F238E27FC236}">
                <a16:creationId xmlns:a16="http://schemas.microsoft.com/office/drawing/2014/main" id="{9688A337-4F6C-E7C1-7ADA-52D45E9F6AF9}"/>
              </a:ext>
            </a:extLst>
          </p:cNvPr>
          <p:cNvSpPr>
            <a:spLocks noGrp="1"/>
          </p:cNvSpPr>
          <p:nvPr>
            <p:ph type="body" sz="half" idx="128" hasCustomPrompt="1"/>
          </p:nvPr>
        </p:nvSpPr>
        <p:spPr>
          <a:xfrm>
            <a:off x="10067479" y="3261017"/>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6</a:t>
            </a:r>
          </a:p>
        </p:txBody>
      </p:sp>
      <p:sp>
        <p:nvSpPr>
          <p:cNvPr id="31" name="Text Placeholder 12">
            <a:extLst>
              <a:ext uri="{FF2B5EF4-FFF2-40B4-BE49-F238E27FC236}">
                <a16:creationId xmlns:a16="http://schemas.microsoft.com/office/drawing/2014/main" id="{E3CFDF3C-1A0A-A256-AB6A-F8A66E8C7D78}"/>
              </a:ext>
            </a:extLst>
          </p:cNvPr>
          <p:cNvSpPr>
            <a:spLocks noGrp="1"/>
          </p:cNvSpPr>
          <p:nvPr>
            <p:ph type="body" sz="half" idx="129" hasCustomPrompt="1"/>
          </p:nvPr>
        </p:nvSpPr>
        <p:spPr>
          <a:xfrm>
            <a:off x="10067479" y="3657257"/>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8" name="Text Placeholder 1">
            <a:extLst>
              <a:ext uri="{FF2B5EF4-FFF2-40B4-BE49-F238E27FC236}">
                <a16:creationId xmlns:a16="http://schemas.microsoft.com/office/drawing/2014/main" id="{52C4E4C5-816E-B43C-E57F-2F9FFF89EECC}"/>
              </a:ext>
            </a:extLst>
          </p:cNvPr>
          <p:cNvSpPr>
            <a:spLocks noGrp="1"/>
          </p:cNvSpPr>
          <p:nvPr>
            <p:ph type="body" sz="half" idx="130" hasCustomPrompt="1"/>
          </p:nvPr>
        </p:nvSpPr>
        <p:spPr>
          <a:xfrm>
            <a:off x="429610" y="4581817"/>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7</a:t>
            </a:r>
          </a:p>
        </p:txBody>
      </p:sp>
      <p:sp>
        <p:nvSpPr>
          <p:cNvPr id="10" name="Text Placeholder 2">
            <a:extLst>
              <a:ext uri="{FF2B5EF4-FFF2-40B4-BE49-F238E27FC236}">
                <a16:creationId xmlns:a16="http://schemas.microsoft.com/office/drawing/2014/main" id="{E224D32C-9077-3834-3507-E1501C46E614}"/>
              </a:ext>
            </a:extLst>
          </p:cNvPr>
          <p:cNvSpPr>
            <a:spLocks noGrp="1"/>
          </p:cNvSpPr>
          <p:nvPr>
            <p:ph type="body" sz="half" idx="131" hasCustomPrompt="1"/>
          </p:nvPr>
        </p:nvSpPr>
        <p:spPr>
          <a:xfrm>
            <a:off x="429610" y="4978057"/>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14" name="Text Placeholder 3">
            <a:extLst>
              <a:ext uri="{FF2B5EF4-FFF2-40B4-BE49-F238E27FC236}">
                <a16:creationId xmlns:a16="http://schemas.microsoft.com/office/drawing/2014/main" id="{DA3FBB33-7DA2-E7EA-B931-0A680264C39B}"/>
              </a:ext>
            </a:extLst>
          </p:cNvPr>
          <p:cNvSpPr>
            <a:spLocks noGrp="1"/>
          </p:cNvSpPr>
          <p:nvPr>
            <p:ph type="body" sz="half" idx="132" hasCustomPrompt="1"/>
          </p:nvPr>
        </p:nvSpPr>
        <p:spPr>
          <a:xfrm>
            <a:off x="2369923" y="4581817"/>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8</a:t>
            </a:r>
          </a:p>
        </p:txBody>
      </p:sp>
      <p:sp>
        <p:nvSpPr>
          <p:cNvPr id="15" name="Text Placeholder 4">
            <a:extLst>
              <a:ext uri="{FF2B5EF4-FFF2-40B4-BE49-F238E27FC236}">
                <a16:creationId xmlns:a16="http://schemas.microsoft.com/office/drawing/2014/main" id="{8B906E52-8651-A480-2600-8B03763DAA26}"/>
              </a:ext>
            </a:extLst>
          </p:cNvPr>
          <p:cNvSpPr>
            <a:spLocks noGrp="1"/>
          </p:cNvSpPr>
          <p:nvPr>
            <p:ph type="body" sz="half" idx="133" hasCustomPrompt="1"/>
          </p:nvPr>
        </p:nvSpPr>
        <p:spPr>
          <a:xfrm>
            <a:off x="2369923" y="4978057"/>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26" name="Text Placeholder 5">
            <a:extLst>
              <a:ext uri="{FF2B5EF4-FFF2-40B4-BE49-F238E27FC236}">
                <a16:creationId xmlns:a16="http://schemas.microsoft.com/office/drawing/2014/main" id="{6109DA67-9DDE-239E-9A20-E66821424F29}"/>
              </a:ext>
            </a:extLst>
          </p:cNvPr>
          <p:cNvSpPr>
            <a:spLocks noGrp="1"/>
          </p:cNvSpPr>
          <p:nvPr>
            <p:ph type="body" sz="half" idx="134" hasCustomPrompt="1"/>
          </p:nvPr>
        </p:nvSpPr>
        <p:spPr>
          <a:xfrm>
            <a:off x="4304659" y="4581817"/>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9</a:t>
            </a:r>
          </a:p>
        </p:txBody>
      </p:sp>
      <p:sp>
        <p:nvSpPr>
          <p:cNvPr id="33" name="Text Placeholder 6">
            <a:extLst>
              <a:ext uri="{FF2B5EF4-FFF2-40B4-BE49-F238E27FC236}">
                <a16:creationId xmlns:a16="http://schemas.microsoft.com/office/drawing/2014/main" id="{7A48CEB8-7788-2B2B-EBF3-5204B713BB61}"/>
              </a:ext>
            </a:extLst>
          </p:cNvPr>
          <p:cNvSpPr>
            <a:spLocks noGrp="1"/>
          </p:cNvSpPr>
          <p:nvPr>
            <p:ph type="body" sz="half" idx="135" hasCustomPrompt="1"/>
          </p:nvPr>
        </p:nvSpPr>
        <p:spPr>
          <a:xfrm>
            <a:off x="4304659" y="4978057"/>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35" name="Text Placeholder 7">
            <a:extLst>
              <a:ext uri="{FF2B5EF4-FFF2-40B4-BE49-F238E27FC236}">
                <a16:creationId xmlns:a16="http://schemas.microsoft.com/office/drawing/2014/main" id="{DC99309E-AD80-920B-B6E4-89C638BA4AD2}"/>
              </a:ext>
            </a:extLst>
          </p:cNvPr>
          <p:cNvSpPr>
            <a:spLocks noGrp="1"/>
          </p:cNvSpPr>
          <p:nvPr>
            <p:ph type="body" sz="half" idx="136" hasCustomPrompt="1"/>
          </p:nvPr>
        </p:nvSpPr>
        <p:spPr>
          <a:xfrm>
            <a:off x="6223106" y="4581817"/>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10</a:t>
            </a:r>
          </a:p>
        </p:txBody>
      </p:sp>
      <p:sp>
        <p:nvSpPr>
          <p:cNvPr id="36" name="Text Placeholder 8">
            <a:extLst>
              <a:ext uri="{FF2B5EF4-FFF2-40B4-BE49-F238E27FC236}">
                <a16:creationId xmlns:a16="http://schemas.microsoft.com/office/drawing/2014/main" id="{AEDD61A2-30C1-FDA3-C9B4-43C6D90CFA8E}"/>
              </a:ext>
            </a:extLst>
          </p:cNvPr>
          <p:cNvSpPr>
            <a:spLocks noGrp="1"/>
          </p:cNvSpPr>
          <p:nvPr>
            <p:ph type="body" sz="half" idx="137" hasCustomPrompt="1"/>
          </p:nvPr>
        </p:nvSpPr>
        <p:spPr>
          <a:xfrm>
            <a:off x="6223106" y="4978057"/>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38" name="Text Placeholder 9">
            <a:extLst>
              <a:ext uri="{FF2B5EF4-FFF2-40B4-BE49-F238E27FC236}">
                <a16:creationId xmlns:a16="http://schemas.microsoft.com/office/drawing/2014/main" id="{BEA037C0-5EDB-60CF-3933-4DE2CDD5BC1D}"/>
              </a:ext>
            </a:extLst>
          </p:cNvPr>
          <p:cNvSpPr>
            <a:spLocks noGrp="1"/>
          </p:cNvSpPr>
          <p:nvPr>
            <p:ph type="body" sz="half" idx="138" hasCustomPrompt="1"/>
          </p:nvPr>
        </p:nvSpPr>
        <p:spPr>
          <a:xfrm>
            <a:off x="8156233" y="4581817"/>
            <a:ext cx="167356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11</a:t>
            </a:r>
          </a:p>
        </p:txBody>
      </p:sp>
      <p:sp>
        <p:nvSpPr>
          <p:cNvPr id="39" name="Text Placeholder 10">
            <a:extLst>
              <a:ext uri="{FF2B5EF4-FFF2-40B4-BE49-F238E27FC236}">
                <a16:creationId xmlns:a16="http://schemas.microsoft.com/office/drawing/2014/main" id="{BCE55277-D613-3537-A552-937354ACB83F}"/>
              </a:ext>
            </a:extLst>
          </p:cNvPr>
          <p:cNvSpPr>
            <a:spLocks noGrp="1"/>
          </p:cNvSpPr>
          <p:nvPr>
            <p:ph type="body" sz="half" idx="139" hasCustomPrompt="1"/>
          </p:nvPr>
        </p:nvSpPr>
        <p:spPr>
          <a:xfrm>
            <a:off x="8156233" y="4978057"/>
            <a:ext cx="167356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41" name="Text Placeholder 11">
            <a:extLst>
              <a:ext uri="{FF2B5EF4-FFF2-40B4-BE49-F238E27FC236}">
                <a16:creationId xmlns:a16="http://schemas.microsoft.com/office/drawing/2014/main" id="{DD092F28-7EE0-7EDB-8E2D-F1AEB36DB6E0}"/>
              </a:ext>
            </a:extLst>
          </p:cNvPr>
          <p:cNvSpPr>
            <a:spLocks noGrp="1"/>
          </p:cNvSpPr>
          <p:nvPr>
            <p:ph type="body" sz="half" idx="140" hasCustomPrompt="1"/>
          </p:nvPr>
        </p:nvSpPr>
        <p:spPr>
          <a:xfrm>
            <a:off x="10067479" y="4581817"/>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12</a:t>
            </a:r>
          </a:p>
        </p:txBody>
      </p:sp>
      <p:sp>
        <p:nvSpPr>
          <p:cNvPr id="42" name="Text Placeholder 12">
            <a:extLst>
              <a:ext uri="{FF2B5EF4-FFF2-40B4-BE49-F238E27FC236}">
                <a16:creationId xmlns:a16="http://schemas.microsoft.com/office/drawing/2014/main" id="{E77211B8-CC6A-F16C-500E-4D4E9AFE1251}"/>
              </a:ext>
            </a:extLst>
          </p:cNvPr>
          <p:cNvSpPr>
            <a:spLocks noGrp="1"/>
          </p:cNvSpPr>
          <p:nvPr>
            <p:ph type="body" sz="half" idx="141" hasCustomPrompt="1"/>
          </p:nvPr>
        </p:nvSpPr>
        <p:spPr>
          <a:xfrm>
            <a:off x="10067479" y="4978057"/>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7" name="Slide Number Placeholder">
            <a:extLst>
              <a:ext uri="{FF2B5EF4-FFF2-40B4-BE49-F238E27FC236}">
                <a16:creationId xmlns:a16="http://schemas.microsoft.com/office/drawing/2014/main" id="{816219DA-ED2E-D8BE-0CED-D6DEF8EEEB79}"/>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pic>
        <p:nvPicPr>
          <p:cNvPr id="2" name="PS Logo">
            <a:extLst>
              <a:ext uri="{FF2B5EF4-FFF2-40B4-BE49-F238E27FC236}">
                <a16:creationId xmlns:a16="http://schemas.microsoft.com/office/drawing/2014/main" id="{A513B2AE-B764-E1F8-E9E5-ACF39A5C70B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5" name="Text Placeholder 33">
            <a:extLst>
              <a:ext uri="{FF2B5EF4-FFF2-40B4-BE49-F238E27FC236}">
                <a16:creationId xmlns:a16="http://schemas.microsoft.com/office/drawing/2014/main" id="{E1C74CD9-4F18-71EB-DAB1-2F2BC123F4A8}"/>
              </a:ext>
              <a:ext uri="{C183D7F6-B498-43B3-948B-1728B52AA6E4}">
                <adec:decorative xmlns:adec="http://schemas.microsoft.com/office/drawing/2017/decorative" val="1"/>
              </a:ext>
            </a:extLst>
          </p:cNvPr>
          <p:cNvSpPr>
            <a:spLocks noGrp="1"/>
          </p:cNvSpPr>
          <p:nvPr>
            <p:ph type="body" sz="quarter" idx="142" hasCustomPrompt="1"/>
          </p:nvPr>
        </p:nvSpPr>
        <p:spPr>
          <a:xfrm>
            <a:off x="430873" y="3574306"/>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3" name="Text Placeholder 33">
            <a:extLst>
              <a:ext uri="{FF2B5EF4-FFF2-40B4-BE49-F238E27FC236}">
                <a16:creationId xmlns:a16="http://schemas.microsoft.com/office/drawing/2014/main" id="{53D2F052-DFB5-64CA-61E6-497773B07964}"/>
              </a:ext>
              <a:ext uri="{C183D7F6-B498-43B3-948B-1728B52AA6E4}">
                <adec:decorative xmlns:adec="http://schemas.microsoft.com/office/drawing/2017/decorative" val="1"/>
              </a:ext>
            </a:extLst>
          </p:cNvPr>
          <p:cNvSpPr>
            <a:spLocks noGrp="1"/>
          </p:cNvSpPr>
          <p:nvPr>
            <p:ph type="body" sz="quarter" idx="143" hasCustomPrompt="1"/>
          </p:nvPr>
        </p:nvSpPr>
        <p:spPr>
          <a:xfrm>
            <a:off x="2365017" y="3574306"/>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44" name="Text Placeholder 33">
            <a:extLst>
              <a:ext uri="{FF2B5EF4-FFF2-40B4-BE49-F238E27FC236}">
                <a16:creationId xmlns:a16="http://schemas.microsoft.com/office/drawing/2014/main" id="{838F82F8-C22B-E21C-9F3B-1C8854F920D0}"/>
              </a:ext>
              <a:ext uri="{C183D7F6-B498-43B3-948B-1728B52AA6E4}">
                <adec:decorative xmlns:adec="http://schemas.microsoft.com/office/drawing/2017/decorative" val="1"/>
              </a:ext>
            </a:extLst>
          </p:cNvPr>
          <p:cNvSpPr>
            <a:spLocks noGrp="1"/>
          </p:cNvSpPr>
          <p:nvPr>
            <p:ph type="body" sz="quarter" idx="144" hasCustomPrompt="1"/>
          </p:nvPr>
        </p:nvSpPr>
        <p:spPr>
          <a:xfrm>
            <a:off x="4315437" y="3574306"/>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47" name="Text Placeholder 33">
            <a:extLst>
              <a:ext uri="{FF2B5EF4-FFF2-40B4-BE49-F238E27FC236}">
                <a16:creationId xmlns:a16="http://schemas.microsoft.com/office/drawing/2014/main" id="{9ACCA6F2-CD1F-F15F-489F-3CA776C2A6B2}"/>
              </a:ext>
              <a:ext uri="{C183D7F6-B498-43B3-948B-1728B52AA6E4}">
                <adec:decorative xmlns:adec="http://schemas.microsoft.com/office/drawing/2017/decorative" val="1"/>
              </a:ext>
            </a:extLst>
          </p:cNvPr>
          <p:cNvSpPr>
            <a:spLocks noGrp="1"/>
          </p:cNvSpPr>
          <p:nvPr>
            <p:ph type="body" sz="quarter" idx="145" hasCustomPrompt="1"/>
          </p:nvPr>
        </p:nvSpPr>
        <p:spPr>
          <a:xfrm>
            <a:off x="6229821" y="3574306"/>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48" name="Text Placeholder 33">
            <a:extLst>
              <a:ext uri="{FF2B5EF4-FFF2-40B4-BE49-F238E27FC236}">
                <a16:creationId xmlns:a16="http://schemas.microsoft.com/office/drawing/2014/main" id="{BDC118EF-D9DE-17B4-0E77-9D167FB392E3}"/>
              </a:ext>
              <a:ext uri="{C183D7F6-B498-43B3-948B-1728B52AA6E4}">
                <adec:decorative xmlns:adec="http://schemas.microsoft.com/office/drawing/2017/decorative" val="1"/>
              </a:ext>
            </a:extLst>
          </p:cNvPr>
          <p:cNvSpPr>
            <a:spLocks noGrp="1"/>
          </p:cNvSpPr>
          <p:nvPr>
            <p:ph type="body" sz="quarter" idx="146" hasCustomPrompt="1"/>
          </p:nvPr>
        </p:nvSpPr>
        <p:spPr>
          <a:xfrm>
            <a:off x="8150636" y="3574306"/>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49" name="Text Placeholder 33">
            <a:extLst>
              <a:ext uri="{FF2B5EF4-FFF2-40B4-BE49-F238E27FC236}">
                <a16:creationId xmlns:a16="http://schemas.microsoft.com/office/drawing/2014/main" id="{3222336B-0C75-ACE8-979B-0D595C9446F3}"/>
              </a:ext>
              <a:ext uri="{C183D7F6-B498-43B3-948B-1728B52AA6E4}">
                <adec:decorative xmlns:adec="http://schemas.microsoft.com/office/drawing/2017/decorative" val="1"/>
              </a:ext>
            </a:extLst>
          </p:cNvPr>
          <p:cNvSpPr>
            <a:spLocks noGrp="1"/>
          </p:cNvSpPr>
          <p:nvPr>
            <p:ph type="body" sz="quarter" idx="147" hasCustomPrompt="1"/>
          </p:nvPr>
        </p:nvSpPr>
        <p:spPr>
          <a:xfrm>
            <a:off x="10082953" y="3574306"/>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50" name="Text Placeholder 33">
            <a:extLst>
              <a:ext uri="{FF2B5EF4-FFF2-40B4-BE49-F238E27FC236}">
                <a16:creationId xmlns:a16="http://schemas.microsoft.com/office/drawing/2014/main" id="{8637721E-C690-D96B-40C9-550AA8C8C515}"/>
              </a:ext>
              <a:ext uri="{C183D7F6-B498-43B3-948B-1728B52AA6E4}">
                <adec:decorative xmlns:adec="http://schemas.microsoft.com/office/drawing/2017/decorative" val="1"/>
              </a:ext>
            </a:extLst>
          </p:cNvPr>
          <p:cNvSpPr>
            <a:spLocks noGrp="1"/>
          </p:cNvSpPr>
          <p:nvPr>
            <p:ph type="body" sz="quarter" idx="148" hasCustomPrompt="1"/>
          </p:nvPr>
        </p:nvSpPr>
        <p:spPr>
          <a:xfrm>
            <a:off x="430873" y="4904342"/>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51" name="Text Placeholder 33">
            <a:extLst>
              <a:ext uri="{FF2B5EF4-FFF2-40B4-BE49-F238E27FC236}">
                <a16:creationId xmlns:a16="http://schemas.microsoft.com/office/drawing/2014/main" id="{96DD6AC7-752B-5F40-164F-38386C840CC7}"/>
              </a:ext>
              <a:ext uri="{C183D7F6-B498-43B3-948B-1728B52AA6E4}">
                <adec:decorative xmlns:adec="http://schemas.microsoft.com/office/drawing/2017/decorative" val="1"/>
              </a:ext>
            </a:extLst>
          </p:cNvPr>
          <p:cNvSpPr>
            <a:spLocks noGrp="1"/>
          </p:cNvSpPr>
          <p:nvPr>
            <p:ph type="body" sz="quarter" idx="149" hasCustomPrompt="1"/>
          </p:nvPr>
        </p:nvSpPr>
        <p:spPr>
          <a:xfrm>
            <a:off x="2365017" y="4904342"/>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52" name="Text Placeholder 33">
            <a:extLst>
              <a:ext uri="{FF2B5EF4-FFF2-40B4-BE49-F238E27FC236}">
                <a16:creationId xmlns:a16="http://schemas.microsoft.com/office/drawing/2014/main" id="{87956C9B-5F3D-79F1-8DF2-9080C4D3A912}"/>
              </a:ext>
              <a:ext uri="{C183D7F6-B498-43B3-948B-1728B52AA6E4}">
                <adec:decorative xmlns:adec="http://schemas.microsoft.com/office/drawing/2017/decorative" val="1"/>
              </a:ext>
            </a:extLst>
          </p:cNvPr>
          <p:cNvSpPr>
            <a:spLocks noGrp="1"/>
          </p:cNvSpPr>
          <p:nvPr>
            <p:ph type="body" sz="quarter" idx="150" hasCustomPrompt="1"/>
          </p:nvPr>
        </p:nvSpPr>
        <p:spPr>
          <a:xfrm>
            <a:off x="4315437" y="4904342"/>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53" name="Text Placeholder 33">
            <a:extLst>
              <a:ext uri="{FF2B5EF4-FFF2-40B4-BE49-F238E27FC236}">
                <a16:creationId xmlns:a16="http://schemas.microsoft.com/office/drawing/2014/main" id="{9E92AE4D-B287-3BAB-E63B-036C87A759AA}"/>
              </a:ext>
              <a:ext uri="{C183D7F6-B498-43B3-948B-1728B52AA6E4}">
                <adec:decorative xmlns:adec="http://schemas.microsoft.com/office/drawing/2017/decorative" val="1"/>
              </a:ext>
            </a:extLst>
          </p:cNvPr>
          <p:cNvSpPr>
            <a:spLocks noGrp="1"/>
          </p:cNvSpPr>
          <p:nvPr>
            <p:ph type="body" sz="quarter" idx="151" hasCustomPrompt="1"/>
          </p:nvPr>
        </p:nvSpPr>
        <p:spPr>
          <a:xfrm>
            <a:off x="6229821" y="4904342"/>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54" name="Text Placeholder 33">
            <a:extLst>
              <a:ext uri="{FF2B5EF4-FFF2-40B4-BE49-F238E27FC236}">
                <a16:creationId xmlns:a16="http://schemas.microsoft.com/office/drawing/2014/main" id="{90F64475-D9F5-9943-DD46-3BB6A64DA631}"/>
              </a:ext>
              <a:ext uri="{C183D7F6-B498-43B3-948B-1728B52AA6E4}">
                <adec:decorative xmlns:adec="http://schemas.microsoft.com/office/drawing/2017/decorative" val="1"/>
              </a:ext>
            </a:extLst>
          </p:cNvPr>
          <p:cNvSpPr>
            <a:spLocks noGrp="1"/>
          </p:cNvSpPr>
          <p:nvPr>
            <p:ph type="body" sz="quarter" idx="152" hasCustomPrompt="1"/>
          </p:nvPr>
        </p:nvSpPr>
        <p:spPr>
          <a:xfrm>
            <a:off x="8150636" y="4904342"/>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55" name="Text Placeholder 33">
            <a:extLst>
              <a:ext uri="{FF2B5EF4-FFF2-40B4-BE49-F238E27FC236}">
                <a16:creationId xmlns:a16="http://schemas.microsoft.com/office/drawing/2014/main" id="{6D1D8E29-9107-CC27-004F-3E39FD090FB0}"/>
              </a:ext>
              <a:ext uri="{C183D7F6-B498-43B3-948B-1728B52AA6E4}">
                <adec:decorative xmlns:adec="http://schemas.microsoft.com/office/drawing/2017/decorative" val="1"/>
              </a:ext>
            </a:extLst>
          </p:cNvPr>
          <p:cNvSpPr>
            <a:spLocks noGrp="1"/>
          </p:cNvSpPr>
          <p:nvPr>
            <p:ph type="body" sz="quarter" idx="153" hasCustomPrompt="1"/>
          </p:nvPr>
        </p:nvSpPr>
        <p:spPr>
          <a:xfrm>
            <a:off x="10082953" y="4904342"/>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Tree>
    <p:extLst>
      <p:ext uri="{BB962C8B-B14F-4D97-AF65-F5344CB8AC3E}">
        <p14:creationId xmlns:p14="http://schemas.microsoft.com/office/powerpoint/2010/main" val="2514448941"/>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4 - Light">
    <p:bg>
      <p:bgRef idx="1001">
        <a:schemeClr val="bg2"/>
      </p:bgRef>
    </p:bg>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11E75B49-832C-FA50-96FE-614A1105B969}"/>
              </a:ext>
              <a:ext uri="{C183D7F6-B498-43B3-948B-1728B52AA6E4}">
                <adec:decorative xmlns:adec="http://schemas.microsoft.com/office/drawing/2017/decorative" val="1"/>
              </a:ext>
            </a:extLst>
          </p:cNvPr>
          <p:cNvSpPr>
            <a:spLocks noGrp="1"/>
          </p:cNvSpPr>
          <p:nvPr>
            <p:ph type="dt" sz="half" idx="113"/>
          </p:nvPr>
        </p:nvSpPr>
        <p:spPr>
          <a:xfrm>
            <a:off x="9105900" y="431457"/>
            <a:ext cx="2665971" cy="419100"/>
          </a:xfrm>
          <a:prstGeom prst="rect">
            <a:avLst/>
          </a:prstGeom>
        </p:spPr>
        <p:txBody>
          <a:bodyPr>
            <a:noAutofit/>
          </a:bodyPr>
          <a:lstStyle>
            <a:lvl1pPr>
              <a:defRPr spc="0"/>
            </a:lvl1pPr>
          </a:lstStyle>
          <a:p>
            <a:r>
              <a:rPr lang="en-US"/>
              <a:t>MONTH 20XX</a:t>
            </a:r>
          </a:p>
        </p:txBody>
      </p:sp>
      <p:sp>
        <p:nvSpPr>
          <p:cNvPr id="6" name="Eyebrow">
            <a:extLst>
              <a:ext uri="{FF2B5EF4-FFF2-40B4-BE49-F238E27FC236}">
                <a16:creationId xmlns:a16="http://schemas.microsoft.com/office/drawing/2014/main" id="{672CF1D1-2E7A-BF2C-0596-6082F58C6E55}"/>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34" name="Title">
            <a:extLst>
              <a:ext uri="{FF2B5EF4-FFF2-40B4-BE49-F238E27FC236}">
                <a16:creationId xmlns:a16="http://schemas.microsoft.com/office/drawing/2014/main" id="{E754BDB4-2FAF-3BAE-7A37-16526FFC8C26}"/>
              </a:ext>
            </a:extLst>
          </p:cNvPr>
          <p:cNvSpPr>
            <a:spLocks noGrp="1"/>
          </p:cNvSpPr>
          <p:nvPr>
            <p:ph type="title" hasCustomPrompt="1"/>
          </p:nvPr>
        </p:nvSpPr>
        <p:spPr>
          <a:xfrm>
            <a:off x="429610" y="1173712"/>
            <a:ext cx="3608621" cy="864414"/>
          </a:xfrm>
          <a:prstGeom prst="rect">
            <a:avLst/>
          </a:prstGeom>
        </p:spPr>
        <p:txBody>
          <a:bodyPr tIns="0" anchor="t">
            <a:noAutofit/>
          </a:bodyPr>
          <a:lstStyle>
            <a:lvl1pPr marL="0" indent="0">
              <a:spcBef>
                <a:spcPts val="500"/>
              </a:spcBef>
              <a:buFont typeface="Arial" panose="020B0604020202020204" pitchFamily="34" charset="0"/>
              <a:buNone/>
              <a:defRPr sz="5000" spc="0"/>
            </a:lvl1pPr>
          </a:lstStyle>
          <a:p>
            <a:pPr lvl="0"/>
            <a:r>
              <a:rPr lang="en-US"/>
              <a:t>Agenda</a:t>
            </a:r>
          </a:p>
        </p:txBody>
      </p:sp>
      <p:sp>
        <p:nvSpPr>
          <p:cNvPr id="35" name="Description">
            <a:extLst>
              <a:ext uri="{FF2B5EF4-FFF2-40B4-BE49-F238E27FC236}">
                <a16:creationId xmlns:a16="http://schemas.microsoft.com/office/drawing/2014/main" id="{37D35611-A89A-BA65-336C-FCD5842E44CE}"/>
              </a:ext>
            </a:extLst>
          </p:cNvPr>
          <p:cNvSpPr>
            <a:spLocks noGrp="1"/>
          </p:cNvSpPr>
          <p:nvPr>
            <p:ph type="body" sz="quarter" idx="13" hasCustomPrompt="1"/>
          </p:nvPr>
        </p:nvSpPr>
        <p:spPr>
          <a:xfrm>
            <a:off x="419101" y="2054748"/>
            <a:ext cx="3619500" cy="852394"/>
          </a:xfrm>
        </p:spPr>
        <p:txBody>
          <a:bodyPr rIns="0">
            <a:noAutofit/>
          </a:bodyPr>
          <a:lstStyle>
            <a:lvl1pPr marL="0" indent="0">
              <a:lnSpc>
                <a:spcPct val="120000"/>
              </a:lnSpc>
              <a:buFont typeface="Arial" panose="020B0604020202020204" pitchFamily="34" charset="0"/>
              <a:buNone/>
              <a:defRPr sz="1050" b="0" i="0" spc="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endParaRPr lang="en-US"/>
          </a:p>
        </p:txBody>
      </p:sp>
      <p:sp>
        <p:nvSpPr>
          <p:cNvPr id="4" name="Text Placeholder 1">
            <a:extLst>
              <a:ext uri="{FF2B5EF4-FFF2-40B4-BE49-F238E27FC236}">
                <a16:creationId xmlns:a16="http://schemas.microsoft.com/office/drawing/2014/main" id="{B49DC32D-9869-B76D-F494-C607F5638044}"/>
              </a:ext>
            </a:extLst>
          </p:cNvPr>
          <p:cNvSpPr>
            <a:spLocks noGrp="1"/>
          </p:cNvSpPr>
          <p:nvPr>
            <p:ph type="body" sz="half" idx="118" hasCustomPrompt="1"/>
          </p:nvPr>
        </p:nvSpPr>
        <p:spPr>
          <a:xfrm>
            <a:off x="429610" y="3705891"/>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1</a:t>
            </a:r>
          </a:p>
        </p:txBody>
      </p:sp>
      <p:sp>
        <p:nvSpPr>
          <p:cNvPr id="9" name="Text Placeholder 2">
            <a:extLst>
              <a:ext uri="{FF2B5EF4-FFF2-40B4-BE49-F238E27FC236}">
                <a16:creationId xmlns:a16="http://schemas.microsoft.com/office/drawing/2014/main" id="{0DF71472-248D-0F6B-1924-825904EFC338}"/>
              </a:ext>
            </a:extLst>
          </p:cNvPr>
          <p:cNvSpPr>
            <a:spLocks noGrp="1"/>
          </p:cNvSpPr>
          <p:nvPr>
            <p:ph type="body" sz="half" idx="119" hasCustomPrompt="1"/>
          </p:nvPr>
        </p:nvSpPr>
        <p:spPr>
          <a:xfrm>
            <a:off x="429610" y="4102131"/>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8" name="Section 1 Image">
            <a:extLst>
              <a:ext uri="{FF2B5EF4-FFF2-40B4-BE49-F238E27FC236}">
                <a16:creationId xmlns:a16="http://schemas.microsoft.com/office/drawing/2014/main" id="{86C1CB27-3A10-8045-5521-AE9552546519}"/>
              </a:ext>
              <a:ext uri="{C183D7F6-B498-43B3-948B-1728B52AA6E4}">
                <adec:decorative xmlns:adec="http://schemas.microsoft.com/office/drawing/2017/decorative" val="1"/>
              </a:ext>
            </a:extLst>
          </p:cNvPr>
          <p:cNvSpPr>
            <a:spLocks noGrp="1"/>
          </p:cNvSpPr>
          <p:nvPr>
            <p:ph type="pic" sz="quarter" idx="116"/>
          </p:nvPr>
        </p:nvSpPr>
        <p:spPr>
          <a:xfrm>
            <a:off x="431906" y="4590523"/>
            <a:ext cx="1701694" cy="1041400"/>
          </a:xfrm>
          <a:prstGeom prst="round2DiagRect">
            <a:avLst>
              <a:gd name="adj1" fmla="val 0"/>
              <a:gd name="adj2" fmla="val 7814"/>
            </a:avLst>
          </a:prstGeom>
          <a:solidFill>
            <a:schemeClr val="bg1">
              <a:lumMod val="85000"/>
            </a:schemeClr>
          </a:solidFill>
          <a:ln>
            <a:noFill/>
          </a:ln>
        </p:spPr>
        <p:txBody>
          <a:bodyPr/>
          <a:lstStyle>
            <a:lvl1pPr>
              <a:defRPr b="1" i="0" spc="0">
                <a:latin typeface="Futura Next DemiBold" panose="020B0602020204020303" pitchFamily="34" charset="77"/>
              </a:defRPr>
            </a:lvl1pPr>
          </a:lstStyle>
          <a:p>
            <a:endParaRPr lang="en-US"/>
          </a:p>
        </p:txBody>
      </p:sp>
      <p:sp>
        <p:nvSpPr>
          <p:cNvPr id="5" name="Text Placeholder 1">
            <a:extLst>
              <a:ext uri="{FF2B5EF4-FFF2-40B4-BE49-F238E27FC236}">
                <a16:creationId xmlns:a16="http://schemas.microsoft.com/office/drawing/2014/main" id="{EBA346D4-A6A2-8F81-D892-FCC39155C357}"/>
              </a:ext>
            </a:extLst>
          </p:cNvPr>
          <p:cNvSpPr>
            <a:spLocks noGrp="1"/>
          </p:cNvSpPr>
          <p:nvPr>
            <p:ph type="body" sz="half" idx="120" hasCustomPrompt="1"/>
          </p:nvPr>
        </p:nvSpPr>
        <p:spPr>
          <a:xfrm>
            <a:off x="2351928" y="3705891"/>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2</a:t>
            </a:r>
          </a:p>
        </p:txBody>
      </p:sp>
      <p:sp>
        <p:nvSpPr>
          <p:cNvPr id="13" name="Text Placeholder 2">
            <a:extLst>
              <a:ext uri="{FF2B5EF4-FFF2-40B4-BE49-F238E27FC236}">
                <a16:creationId xmlns:a16="http://schemas.microsoft.com/office/drawing/2014/main" id="{510DCA1E-50FA-B763-A44C-1042E6EA5D82}"/>
              </a:ext>
            </a:extLst>
          </p:cNvPr>
          <p:cNvSpPr>
            <a:spLocks noGrp="1"/>
          </p:cNvSpPr>
          <p:nvPr>
            <p:ph type="body" sz="half" idx="121" hasCustomPrompt="1"/>
          </p:nvPr>
        </p:nvSpPr>
        <p:spPr>
          <a:xfrm>
            <a:off x="2351928" y="4102131"/>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33" name="Section 1 Image">
            <a:extLst>
              <a:ext uri="{FF2B5EF4-FFF2-40B4-BE49-F238E27FC236}">
                <a16:creationId xmlns:a16="http://schemas.microsoft.com/office/drawing/2014/main" id="{F4CA0A19-F483-DA9A-D854-15188B934A5B}"/>
              </a:ext>
              <a:ext uri="{C183D7F6-B498-43B3-948B-1728B52AA6E4}">
                <adec:decorative xmlns:adec="http://schemas.microsoft.com/office/drawing/2017/decorative" val="1"/>
              </a:ext>
            </a:extLst>
          </p:cNvPr>
          <p:cNvSpPr>
            <a:spLocks noGrp="1"/>
          </p:cNvSpPr>
          <p:nvPr>
            <p:ph type="pic" sz="quarter" idx="122"/>
          </p:nvPr>
        </p:nvSpPr>
        <p:spPr>
          <a:xfrm>
            <a:off x="2354224" y="4590523"/>
            <a:ext cx="1701694" cy="1041400"/>
          </a:xfrm>
          <a:prstGeom prst="round2DiagRect">
            <a:avLst>
              <a:gd name="adj1" fmla="val 0"/>
              <a:gd name="adj2" fmla="val 7814"/>
            </a:avLst>
          </a:prstGeom>
          <a:solidFill>
            <a:schemeClr val="bg1">
              <a:lumMod val="85000"/>
            </a:schemeClr>
          </a:solidFill>
          <a:ln>
            <a:noFill/>
          </a:ln>
        </p:spPr>
        <p:txBody>
          <a:bodyPr/>
          <a:lstStyle>
            <a:lvl1pPr>
              <a:defRPr b="1" i="0" spc="0">
                <a:latin typeface="Futura Next DemiBold" panose="020B0602020204020303" pitchFamily="34" charset="77"/>
              </a:defRPr>
            </a:lvl1pPr>
          </a:lstStyle>
          <a:p>
            <a:endParaRPr lang="en-US"/>
          </a:p>
        </p:txBody>
      </p:sp>
      <p:sp>
        <p:nvSpPr>
          <p:cNvPr id="36" name="Text Placeholder 1">
            <a:extLst>
              <a:ext uri="{FF2B5EF4-FFF2-40B4-BE49-F238E27FC236}">
                <a16:creationId xmlns:a16="http://schemas.microsoft.com/office/drawing/2014/main" id="{81FEEDE2-196D-8D8E-7271-C391A057448E}"/>
              </a:ext>
            </a:extLst>
          </p:cNvPr>
          <p:cNvSpPr>
            <a:spLocks noGrp="1"/>
          </p:cNvSpPr>
          <p:nvPr>
            <p:ph type="body" sz="half" idx="123" hasCustomPrompt="1"/>
          </p:nvPr>
        </p:nvSpPr>
        <p:spPr>
          <a:xfrm>
            <a:off x="4315810" y="3705891"/>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3</a:t>
            </a:r>
          </a:p>
        </p:txBody>
      </p:sp>
      <p:sp>
        <p:nvSpPr>
          <p:cNvPr id="37" name="Text Placeholder 2">
            <a:extLst>
              <a:ext uri="{FF2B5EF4-FFF2-40B4-BE49-F238E27FC236}">
                <a16:creationId xmlns:a16="http://schemas.microsoft.com/office/drawing/2014/main" id="{5457377D-3996-7CF5-3AC7-B908B4FFB9A3}"/>
              </a:ext>
            </a:extLst>
          </p:cNvPr>
          <p:cNvSpPr>
            <a:spLocks noGrp="1"/>
          </p:cNvSpPr>
          <p:nvPr>
            <p:ph type="body" sz="half" idx="124" hasCustomPrompt="1"/>
          </p:nvPr>
        </p:nvSpPr>
        <p:spPr>
          <a:xfrm>
            <a:off x="4315810" y="4102131"/>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39" name="Section 1 Image">
            <a:extLst>
              <a:ext uri="{FF2B5EF4-FFF2-40B4-BE49-F238E27FC236}">
                <a16:creationId xmlns:a16="http://schemas.microsoft.com/office/drawing/2014/main" id="{5301C839-A29D-D2C8-7566-492CC4927093}"/>
              </a:ext>
              <a:ext uri="{C183D7F6-B498-43B3-948B-1728B52AA6E4}">
                <adec:decorative xmlns:adec="http://schemas.microsoft.com/office/drawing/2017/decorative" val="1"/>
              </a:ext>
            </a:extLst>
          </p:cNvPr>
          <p:cNvSpPr>
            <a:spLocks noGrp="1"/>
          </p:cNvSpPr>
          <p:nvPr>
            <p:ph type="pic" sz="quarter" idx="125"/>
          </p:nvPr>
        </p:nvSpPr>
        <p:spPr>
          <a:xfrm>
            <a:off x="4318106" y="4590523"/>
            <a:ext cx="1701694" cy="1041400"/>
          </a:xfrm>
          <a:prstGeom prst="round2DiagRect">
            <a:avLst>
              <a:gd name="adj1" fmla="val 0"/>
              <a:gd name="adj2" fmla="val 7814"/>
            </a:avLst>
          </a:prstGeom>
          <a:solidFill>
            <a:schemeClr val="bg1">
              <a:lumMod val="85000"/>
            </a:schemeClr>
          </a:solidFill>
          <a:ln>
            <a:noFill/>
          </a:ln>
        </p:spPr>
        <p:txBody>
          <a:bodyPr/>
          <a:lstStyle>
            <a:lvl1pPr>
              <a:defRPr b="1" i="0" spc="0">
                <a:latin typeface="Futura Next DemiBold" panose="020B0602020204020303" pitchFamily="34" charset="77"/>
              </a:defRPr>
            </a:lvl1pPr>
          </a:lstStyle>
          <a:p>
            <a:endParaRPr lang="en-US"/>
          </a:p>
        </p:txBody>
      </p:sp>
      <p:sp>
        <p:nvSpPr>
          <p:cNvPr id="40" name="Text Placeholder 1">
            <a:extLst>
              <a:ext uri="{FF2B5EF4-FFF2-40B4-BE49-F238E27FC236}">
                <a16:creationId xmlns:a16="http://schemas.microsoft.com/office/drawing/2014/main" id="{5B3816E3-4B61-8346-3AB7-D0D1FF8B5637}"/>
              </a:ext>
            </a:extLst>
          </p:cNvPr>
          <p:cNvSpPr>
            <a:spLocks noGrp="1"/>
          </p:cNvSpPr>
          <p:nvPr>
            <p:ph type="body" sz="half" idx="126" hasCustomPrompt="1"/>
          </p:nvPr>
        </p:nvSpPr>
        <p:spPr>
          <a:xfrm>
            <a:off x="6227737" y="3705891"/>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4</a:t>
            </a:r>
          </a:p>
        </p:txBody>
      </p:sp>
      <p:sp>
        <p:nvSpPr>
          <p:cNvPr id="41" name="Text Placeholder 2">
            <a:extLst>
              <a:ext uri="{FF2B5EF4-FFF2-40B4-BE49-F238E27FC236}">
                <a16:creationId xmlns:a16="http://schemas.microsoft.com/office/drawing/2014/main" id="{9D0F62C0-D601-2017-923D-9E127B64F54B}"/>
              </a:ext>
            </a:extLst>
          </p:cNvPr>
          <p:cNvSpPr>
            <a:spLocks noGrp="1"/>
          </p:cNvSpPr>
          <p:nvPr>
            <p:ph type="body" sz="half" idx="127" hasCustomPrompt="1"/>
          </p:nvPr>
        </p:nvSpPr>
        <p:spPr>
          <a:xfrm>
            <a:off x="6227737" y="4102131"/>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43" name="Section 1 Image">
            <a:extLst>
              <a:ext uri="{FF2B5EF4-FFF2-40B4-BE49-F238E27FC236}">
                <a16:creationId xmlns:a16="http://schemas.microsoft.com/office/drawing/2014/main" id="{F0754714-C4B6-4C9B-46C7-BA1FA15E60BC}"/>
              </a:ext>
              <a:ext uri="{C183D7F6-B498-43B3-948B-1728B52AA6E4}">
                <adec:decorative xmlns:adec="http://schemas.microsoft.com/office/drawing/2017/decorative" val="1"/>
              </a:ext>
            </a:extLst>
          </p:cNvPr>
          <p:cNvSpPr>
            <a:spLocks noGrp="1"/>
          </p:cNvSpPr>
          <p:nvPr>
            <p:ph type="pic" sz="quarter" idx="128"/>
          </p:nvPr>
        </p:nvSpPr>
        <p:spPr>
          <a:xfrm>
            <a:off x="6230033" y="4590523"/>
            <a:ext cx="1701694" cy="1041400"/>
          </a:xfrm>
          <a:prstGeom prst="round2DiagRect">
            <a:avLst>
              <a:gd name="adj1" fmla="val 0"/>
              <a:gd name="adj2" fmla="val 7814"/>
            </a:avLst>
          </a:prstGeom>
          <a:solidFill>
            <a:schemeClr val="bg1">
              <a:lumMod val="85000"/>
            </a:schemeClr>
          </a:solidFill>
          <a:ln>
            <a:noFill/>
          </a:ln>
        </p:spPr>
        <p:txBody>
          <a:bodyPr/>
          <a:lstStyle>
            <a:lvl1pPr>
              <a:defRPr b="1" i="0" spc="0">
                <a:latin typeface="Futura Next DemiBold" panose="020B0602020204020303" pitchFamily="34" charset="77"/>
              </a:defRPr>
            </a:lvl1pPr>
          </a:lstStyle>
          <a:p>
            <a:endParaRPr lang="en-US"/>
          </a:p>
        </p:txBody>
      </p:sp>
      <p:sp>
        <p:nvSpPr>
          <p:cNvPr id="44" name="Text Placeholder 1">
            <a:extLst>
              <a:ext uri="{FF2B5EF4-FFF2-40B4-BE49-F238E27FC236}">
                <a16:creationId xmlns:a16="http://schemas.microsoft.com/office/drawing/2014/main" id="{1D6D3887-8B3A-4032-33F2-AAF8532AFD4C}"/>
              </a:ext>
            </a:extLst>
          </p:cNvPr>
          <p:cNvSpPr>
            <a:spLocks noGrp="1"/>
          </p:cNvSpPr>
          <p:nvPr>
            <p:ph type="body" sz="half" idx="129" hasCustomPrompt="1"/>
          </p:nvPr>
        </p:nvSpPr>
        <p:spPr>
          <a:xfrm>
            <a:off x="8170837" y="3705891"/>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5</a:t>
            </a:r>
          </a:p>
        </p:txBody>
      </p:sp>
      <p:sp>
        <p:nvSpPr>
          <p:cNvPr id="45" name="Text Placeholder 2">
            <a:extLst>
              <a:ext uri="{FF2B5EF4-FFF2-40B4-BE49-F238E27FC236}">
                <a16:creationId xmlns:a16="http://schemas.microsoft.com/office/drawing/2014/main" id="{594ECF08-A165-716D-190F-5C16D6D07AD1}"/>
              </a:ext>
            </a:extLst>
          </p:cNvPr>
          <p:cNvSpPr>
            <a:spLocks noGrp="1"/>
          </p:cNvSpPr>
          <p:nvPr>
            <p:ph type="body" sz="half" idx="130" hasCustomPrompt="1"/>
          </p:nvPr>
        </p:nvSpPr>
        <p:spPr>
          <a:xfrm>
            <a:off x="8170837" y="4102131"/>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47" name="Section 1 Image">
            <a:extLst>
              <a:ext uri="{FF2B5EF4-FFF2-40B4-BE49-F238E27FC236}">
                <a16:creationId xmlns:a16="http://schemas.microsoft.com/office/drawing/2014/main" id="{9DE1A59F-B269-74CE-4106-B191D2691B9C}"/>
              </a:ext>
              <a:ext uri="{C183D7F6-B498-43B3-948B-1728B52AA6E4}">
                <adec:decorative xmlns:adec="http://schemas.microsoft.com/office/drawing/2017/decorative" val="1"/>
              </a:ext>
            </a:extLst>
          </p:cNvPr>
          <p:cNvSpPr>
            <a:spLocks noGrp="1"/>
          </p:cNvSpPr>
          <p:nvPr>
            <p:ph type="pic" sz="quarter" idx="131"/>
          </p:nvPr>
        </p:nvSpPr>
        <p:spPr>
          <a:xfrm>
            <a:off x="8173133" y="4590523"/>
            <a:ext cx="1701694" cy="1041400"/>
          </a:xfrm>
          <a:prstGeom prst="round2DiagRect">
            <a:avLst>
              <a:gd name="adj1" fmla="val 0"/>
              <a:gd name="adj2" fmla="val 7814"/>
            </a:avLst>
          </a:prstGeom>
          <a:solidFill>
            <a:schemeClr val="bg1">
              <a:lumMod val="85000"/>
            </a:schemeClr>
          </a:solidFill>
          <a:ln>
            <a:noFill/>
          </a:ln>
        </p:spPr>
        <p:txBody>
          <a:bodyPr/>
          <a:lstStyle>
            <a:lvl1pPr>
              <a:defRPr b="1" i="0" spc="0">
                <a:latin typeface="Futura Next DemiBold" panose="020B0602020204020303" pitchFamily="34" charset="77"/>
              </a:defRPr>
            </a:lvl1pPr>
          </a:lstStyle>
          <a:p>
            <a:endParaRPr lang="en-US"/>
          </a:p>
        </p:txBody>
      </p:sp>
      <p:sp>
        <p:nvSpPr>
          <p:cNvPr id="48" name="Text Placeholder 1">
            <a:extLst>
              <a:ext uri="{FF2B5EF4-FFF2-40B4-BE49-F238E27FC236}">
                <a16:creationId xmlns:a16="http://schemas.microsoft.com/office/drawing/2014/main" id="{70BD6221-57CA-251B-F847-F05D461E5619}"/>
              </a:ext>
            </a:extLst>
          </p:cNvPr>
          <p:cNvSpPr>
            <a:spLocks noGrp="1"/>
          </p:cNvSpPr>
          <p:nvPr>
            <p:ph type="body" sz="half" idx="132" hasCustomPrompt="1"/>
          </p:nvPr>
        </p:nvSpPr>
        <p:spPr>
          <a:xfrm>
            <a:off x="10093155" y="3705891"/>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6</a:t>
            </a:r>
          </a:p>
        </p:txBody>
      </p:sp>
      <p:sp>
        <p:nvSpPr>
          <p:cNvPr id="49" name="Text Placeholder 2">
            <a:extLst>
              <a:ext uri="{FF2B5EF4-FFF2-40B4-BE49-F238E27FC236}">
                <a16:creationId xmlns:a16="http://schemas.microsoft.com/office/drawing/2014/main" id="{8D012012-7865-7AE1-121E-039564233CAF}"/>
              </a:ext>
            </a:extLst>
          </p:cNvPr>
          <p:cNvSpPr>
            <a:spLocks noGrp="1"/>
          </p:cNvSpPr>
          <p:nvPr>
            <p:ph type="body" sz="half" idx="133" hasCustomPrompt="1"/>
          </p:nvPr>
        </p:nvSpPr>
        <p:spPr>
          <a:xfrm>
            <a:off x="10093155" y="4102131"/>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51" name="Section 1 Image">
            <a:extLst>
              <a:ext uri="{FF2B5EF4-FFF2-40B4-BE49-F238E27FC236}">
                <a16:creationId xmlns:a16="http://schemas.microsoft.com/office/drawing/2014/main" id="{1FCDFF5B-140B-7265-74EB-D755DE063118}"/>
              </a:ext>
              <a:ext uri="{C183D7F6-B498-43B3-948B-1728B52AA6E4}">
                <adec:decorative xmlns:adec="http://schemas.microsoft.com/office/drawing/2017/decorative" val="1"/>
              </a:ext>
            </a:extLst>
          </p:cNvPr>
          <p:cNvSpPr>
            <a:spLocks noGrp="1"/>
          </p:cNvSpPr>
          <p:nvPr>
            <p:ph type="pic" sz="quarter" idx="134"/>
          </p:nvPr>
        </p:nvSpPr>
        <p:spPr>
          <a:xfrm>
            <a:off x="10095451" y="4590523"/>
            <a:ext cx="1701694" cy="1041400"/>
          </a:xfrm>
          <a:prstGeom prst="round2DiagRect">
            <a:avLst>
              <a:gd name="adj1" fmla="val 0"/>
              <a:gd name="adj2" fmla="val 7814"/>
            </a:avLst>
          </a:prstGeom>
          <a:solidFill>
            <a:schemeClr val="bg1">
              <a:lumMod val="85000"/>
            </a:schemeClr>
          </a:solidFill>
          <a:ln>
            <a:noFill/>
          </a:ln>
        </p:spPr>
        <p:txBody>
          <a:bodyPr/>
          <a:lstStyle>
            <a:lvl1pPr>
              <a:defRPr b="1" i="0" spc="0">
                <a:latin typeface="Futura Next DemiBold" panose="020B0602020204020303" pitchFamily="34" charset="77"/>
              </a:defRPr>
            </a:lvl1pPr>
          </a:lstStyle>
          <a:p>
            <a:endParaRPr lang="en-US"/>
          </a:p>
        </p:txBody>
      </p:sp>
      <p:sp>
        <p:nvSpPr>
          <p:cNvPr id="7" name="Slide Number Placeholder">
            <a:extLst>
              <a:ext uri="{FF2B5EF4-FFF2-40B4-BE49-F238E27FC236}">
                <a16:creationId xmlns:a16="http://schemas.microsoft.com/office/drawing/2014/main" id="{816219DA-ED2E-D8BE-0CED-D6DEF8EEEB79}"/>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pic>
        <p:nvPicPr>
          <p:cNvPr id="2" name="PS Logo">
            <a:extLst>
              <a:ext uri="{FF2B5EF4-FFF2-40B4-BE49-F238E27FC236}">
                <a16:creationId xmlns:a16="http://schemas.microsoft.com/office/drawing/2014/main" id="{A513B2AE-B764-E1F8-E9E5-ACF39A5C70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10" name="Text Placeholder 33">
            <a:extLst>
              <a:ext uri="{FF2B5EF4-FFF2-40B4-BE49-F238E27FC236}">
                <a16:creationId xmlns:a16="http://schemas.microsoft.com/office/drawing/2014/main" id="{0E0C66FB-07A8-2D91-9E30-BE86CCC9410E}"/>
              </a:ext>
              <a:ext uri="{C183D7F6-B498-43B3-948B-1728B52AA6E4}">
                <adec:decorative xmlns:adec="http://schemas.microsoft.com/office/drawing/2017/decorative" val="1"/>
              </a:ext>
            </a:extLst>
          </p:cNvPr>
          <p:cNvSpPr>
            <a:spLocks noGrp="1"/>
          </p:cNvSpPr>
          <p:nvPr>
            <p:ph type="body" sz="quarter" idx="135" hasCustomPrompt="1"/>
          </p:nvPr>
        </p:nvSpPr>
        <p:spPr>
          <a:xfrm>
            <a:off x="430873" y="4042368"/>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1" name="Text Placeholder 33">
            <a:extLst>
              <a:ext uri="{FF2B5EF4-FFF2-40B4-BE49-F238E27FC236}">
                <a16:creationId xmlns:a16="http://schemas.microsoft.com/office/drawing/2014/main" id="{BD0FCA35-D113-9EFC-97E5-52478F77C55F}"/>
              </a:ext>
              <a:ext uri="{C183D7F6-B498-43B3-948B-1728B52AA6E4}">
                <adec:decorative xmlns:adec="http://schemas.microsoft.com/office/drawing/2017/decorative" val="1"/>
              </a:ext>
            </a:extLst>
          </p:cNvPr>
          <p:cNvSpPr>
            <a:spLocks noGrp="1"/>
          </p:cNvSpPr>
          <p:nvPr>
            <p:ph type="body" sz="quarter" idx="136" hasCustomPrompt="1"/>
          </p:nvPr>
        </p:nvSpPr>
        <p:spPr>
          <a:xfrm>
            <a:off x="2365017" y="404236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4" name="Text Placeholder 33">
            <a:extLst>
              <a:ext uri="{FF2B5EF4-FFF2-40B4-BE49-F238E27FC236}">
                <a16:creationId xmlns:a16="http://schemas.microsoft.com/office/drawing/2014/main" id="{2A8850F6-C892-47A7-DBA2-DF216D913C14}"/>
              </a:ext>
              <a:ext uri="{C183D7F6-B498-43B3-948B-1728B52AA6E4}">
                <adec:decorative xmlns:adec="http://schemas.microsoft.com/office/drawing/2017/decorative" val="1"/>
              </a:ext>
            </a:extLst>
          </p:cNvPr>
          <p:cNvSpPr>
            <a:spLocks noGrp="1"/>
          </p:cNvSpPr>
          <p:nvPr>
            <p:ph type="body" sz="quarter" idx="137" hasCustomPrompt="1"/>
          </p:nvPr>
        </p:nvSpPr>
        <p:spPr>
          <a:xfrm>
            <a:off x="4315437" y="404236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5" name="Text Placeholder 33">
            <a:extLst>
              <a:ext uri="{FF2B5EF4-FFF2-40B4-BE49-F238E27FC236}">
                <a16:creationId xmlns:a16="http://schemas.microsoft.com/office/drawing/2014/main" id="{3E232375-EE54-A990-52CA-04AFC4CAB24F}"/>
              </a:ext>
              <a:ext uri="{C183D7F6-B498-43B3-948B-1728B52AA6E4}">
                <adec:decorative xmlns:adec="http://schemas.microsoft.com/office/drawing/2017/decorative" val="1"/>
              </a:ext>
            </a:extLst>
          </p:cNvPr>
          <p:cNvSpPr>
            <a:spLocks noGrp="1"/>
          </p:cNvSpPr>
          <p:nvPr>
            <p:ph type="body" sz="quarter" idx="138" hasCustomPrompt="1"/>
          </p:nvPr>
        </p:nvSpPr>
        <p:spPr>
          <a:xfrm>
            <a:off x="6229821" y="404236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6" name="Text Placeholder 33">
            <a:extLst>
              <a:ext uri="{FF2B5EF4-FFF2-40B4-BE49-F238E27FC236}">
                <a16:creationId xmlns:a16="http://schemas.microsoft.com/office/drawing/2014/main" id="{708B4852-368E-DD5E-DE2F-39CB12D02A67}"/>
              </a:ext>
              <a:ext uri="{C183D7F6-B498-43B3-948B-1728B52AA6E4}">
                <adec:decorative xmlns:adec="http://schemas.microsoft.com/office/drawing/2017/decorative" val="1"/>
              </a:ext>
            </a:extLst>
          </p:cNvPr>
          <p:cNvSpPr>
            <a:spLocks noGrp="1"/>
          </p:cNvSpPr>
          <p:nvPr>
            <p:ph type="body" sz="quarter" idx="139" hasCustomPrompt="1"/>
          </p:nvPr>
        </p:nvSpPr>
        <p:spPr>
          <a:xfrm>
            <a:off x="8150636" y="404236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7" name="Text Placeholder 33">
            <a:extLst>
              <a:ext uri="{FF2B5EF4-FFF2-40B4-BE49-F238E27FC236}">
                <a16:creationId xmlns:a16="http://schemas.microsoft.com/office/drawing/2014/main" id="{99880764-0F78-6AFF-C1E6-6DABD03D0FAD}"/>
              </a:ext>
              <a:ext uri="{C183D7F6-B498-43B3-948B-1728B52AA6E4}">
                <adec:decorative xmlns:adec="http://schemas.microsoft.com/office/drawing/2017/decorative" val="1"/>
              </a:ext>
            </a:extLst>
          </p:cNvPr>
          <p:cNvSpPr>
            <a:spLocks noGrp="1"/>
          </p:cNvSpPr>
          <p:nvPr>
            <p:ph type="body" sz="quarter" idx="140" hasCustomPrompt="1"/>
          </p:nvPr>
        </p:nvSpPr>
        <p:spPr>
          <a:xfrm>
            <a:off x="10082953" y="404236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Tree>
    <p:extLst>
      <p:ext uri="{BB962C8B-B14F-4D97-AF65-F5344CB8AC3E}">
        <p14:creationId xmlns:p14="http://schemas.microsoft.com/office/powerpoint/2010/main" val="2377791193"/>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5 - Light">
    <p:bg>
      <p:bgRef idx="1001">
        <a:schemeClr val="bg2"/>
      </p:bgRef>
    </p:bg>
    <p:spTree>
      <p:nvGrpSpPr>
        <p:cNvPr id="1" name=""/>
        <p:cNvGrpSpPr/>
        <p:nvPr/>
      </p:nvGrpSpPr>
      <p:grpSpPr>
        <a:xfrm>
          <a:off x="0" y="0"/>
          <a:ext cx="0" cy="0"/>
          <a:chOff x="0" y="0"/>
          <a:chExt cx="0" cy="0"/>
        </a:xfrm>
      </p:grpSpPr>
      <p:sp>
        <p:nvSpPr>
          <p:cNvPr id="3" name="Date Placeholder">
            <a:extLst>
              <a:ext uri="{FF2B5EF4-FFF2-40B4-BE49-F238E27FC236}">
                <a16:creationId xmlns:a16="http://schemas.microsoft.com/office/drawing/2014/main" id="{11E75B49-832C-FA50-96FE-614A1105B969}"/>
              </a:ext>
            </a:extLst>
          </p:cNvPr>
          <p:cNvSpPr>
            <a:spLocks noGrp="1"/>
          </p:cNvSpPr>
          <p:nvPr>
            <p:ph type="dt" sz="half" idx="113"/>
          </p:nvPr>
        </p:nvSpPr>
        <p:spPr>
          <a:xfrm>
            <a:off x="9105900" y="431457"/>
            <a:ext cx="2665971" cy="419100"/>
          </a:xfrm>
          <a:prstGeom prst="rect">
            <a:avLst/>
          </a:prstGeom>
        </p:spPr>
        <p:txBody>
          <a:bodyPr>
            <a:noAutofit/>
          </a:bodyPr>
          <a:lstStyle>
            <a:lvl1pPr>
              <a:defRPr spc="0"/>
            </a:lvl1pPr>
          </a:lstStyle>
          <a:p>
            <a:r>
              <a:rPr lang="en-US"/>
              <a:t>MONTH 20XX</a:t>
            </a:r>
          </a:p>
        </p:txBody>
      </p:sp>
      <p:sp>
        <p:nvSpPr>
          <p:cNvPr id="6" name="Optional Eyebrow">
            <a:extLst>
              <a:ext uri="{FF2B5EF4-FFF2-40B4-BE49-F238E27FC236}">
                <a16:creationId xmlns:a16="http://schemas.microsoft.com/office/drawing/2014/main" id="{672CF1D1-2E7A-BF2C-0596-6082F58C6E55}"/>
              </a:ext>
            </a:extLst>
          </p:cNvPr>
          <p:cNvSpPr>
            <a:spLocks noGrp="1"/>
          </p:cNvSpPr>
          <p:nvPr>
            <p:ph type="body" sz="half" idx="117" hasCustomPrompt="1"/>
          </p:nvPr>
        </p:nvSpPr>
        <p:spPr>
          <a:xfrm>
            <a:off x="429610" y="431457"/>
            <a:ext cx="3608621"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34" name="Title">
            <a:extLst>
              <a:ext uri="{FF2B5EF4-FFF2-40B4-BE49-F238E27FC236}">
                <a16:creationId xmlns:a16="http://schemas.microsoft.com/office/drawing/2014/main" id="{B3F39735-66E8-16D1-C35F-72F0439651BE}"/>
              </a:ext>
            </a:extLst>
          </p:cNvPr>
          <p:cNvSpPr>
            <a:spLocks noGrp="1"/>
          </p:cNvSpPr>
          <p:nvPr>
            <p:ph type="title" hasCustomPrompt="1"/>
          </p:nvPr>
        </p:nvSpPr>
        <p:spPr>
          <a:xfrm>
            <a:off x="429610" y="979285"/>
            <a:ext cx="3608621" cy="864414"/>
          </a:xfrm>
          <a:prstGeom prst="rect">
            <a:avLst/>
          </a:prstGeom>
        </p:spPr>
        <p:txBody>
          <a:bodyPr tIns="0" anchor="t">
            <a:noAutofit/>
          </a:bodyPr>
          <a:lstStyle>
            <a:lvl1pPr marL="0" indent="0">
              <a:spcBef>
                <a:spcPts val="500"/>
              </a:spcBef>
              <a:buFont typeface="Arial" panose="020B0604020202020204" pitchFamily="34" charset="0"/>
              <a:buNone/>
              <a:defRPr sz="5000" spc="0"/>
            </a:lvl1pPr>
          </a:lstStyle>
          <a:p>
            <a:pPr lvl="0"/>
            <a:r>
              <a:rPr lang="en-US"/>
              <a:t>Agenda</a:t>
            </a:r>
          </a:p>
        </p:txBody>
      </p:sp>
      <p:sp>
        <p:nvSpPr>
          <p:cNvPr id="35" name="Text Placeholder 6">
            <a:extLst>
              <a:ext uri="{FF2B5EF4-FFF2-40B4-BE49-F238E27FC236}">
                <a16:creationId xmlns:a16="http://schemas.microsoft.com/office/drawing/2014/main" id="{6CA9F31F-FC62-446D-03F1-8A5A5F6DEC99}"/>
              </a:ext>
            </a:extLst>
          </p:cNvPr>
          <p:cNvSpPr>
            <a:spLocks noGrp="1"/>
          </p:cNvSpPr>
          <p:nvPr>
            <p:ph type="body" sz="quarter" idx="13" hasCustomPrompt="1"/>
          </p:nvPr>
        </p:nvSpPr>
        <p:spPr>
          <a:xfrm>
            <a:off x="419101" y="1860321"/>
            <a:ext cx="3619500" cy="852394"/>
          </a:xfrm>
        </p:spPr>
        <p:txBody>
          <a:bodyPr rIns="0">
            <a:noAutofit/>
          </a:bodyPr>
          <a:lstStyle>
            <a:lvl1pPr marL="0" indent="0">
              <a:lnSpc>
                <a:spcPct val="120000"/>
              </a:lnSpc>
              <a:buFont typeface="Arial" panose="020B0604020202020204" pitchFamily="34" charset="0"/>
              <a:buNone/>
              <a:defRPr sz="1050" b="0" i="0" spc="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endParaRPr lang="en-US"/>
          </a:p>
        </p:txBody>
      </p:sp>
      <p:sp>
        <p:nvSpPr>
          <p:cNvPr id="4" name="Text Placeholder 1">
            <a:extLst>
              <a:ext uri="{FF2B5EF4-FFF2-40B4-BE49-F238E27FC236}">
                <a16:creationId xmlns:a16="http://schemas.microsoft.com/office/drawing/2014/main" id="{B49DC32D-9869-B76D-F494-C607F5638044}"/>
              </a:ext>
            </a:extLst>
          </p:cNvPr>
          <p:cNvSpPr>
            <a:spLocks noGrp="1"/>
          </p:cNvSpPr>
          <p:nvPr>
            <p:ph type="body" sz="half" idx="118" hasCustomPrompt="1"/>
          </p:nvPr>
        </p:nvSpPr>
        <p:spPr>
          <a:xfrm>
            <a:off x="4305000" y="1843699"/>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1</a:t>
            </a:r>
          </a:p>
        </p:txBody>
      </p:sp>
      <p:sp>
        <p:nvSpPr>
          <p:cNvPr id="9" name="Text Placeholder 2">
            <a:extLst>
              <a:ext uri="{FF2B5EF4-FFF2-40B4-BE49-F238E27FC236}">
                <a16:creationId xmlns:a16="http://schemas.microsoft.com/office/drawing/2014/main" id="{0DF71472-248D-0F6B-1924-825904EFC338}"/>
              </a:ext>
            </a:extLst>
          </p:cNvPr>
          <p:cNvSpPr>
            <a:spLocks noGrp="1"/>
          </p:cNvSpPr>
          <p:nvPr>
            <p:ph type="body" sz="half" idx="119" hasCustomPrompt="1"/>
          </p:nvPr>
        </p:nvSpPr>
        <p:spPr>
          <a:xfrm>
            <a:off x="4305000" y="2239939"/>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8" name="Section 1 Image">
            <a:extLst>
              <a:ext uri="{FF2B5EF4-FFF2-40B4-BE49-F238E27FC236}">
                <a16:creationId xmlns:a16="http://schemas.microsoft.com/office/drawing/2014/main" id="{86C1CB27-3A10-8045-5521-AE9552546519}"/>
              </a:ext>
              <a:ext uri="{C183D7F6-B498-43B3-948B-1728B52AA6E4}">
                <adec:decorative xmlns:adec="http://schemas.microsoft.com/office/drawing/2017/decorative" val="1"/>
              </a:ext>
            </a:extLst>
          </p:cNvPr>
          <p:cNvSpPr>
            <a:spLocks noGrp="1"/>
          </p:cNvSpPr>
          <p:nvPr>
            <p:ph type="pic" sz="quarter" idx="116"/>
          </p:nvPr>
        </p:nvSpPr>
        <p:spPr>
          <a:xfrm>
            <a:off x="4307296" y="2728331"/>
            <a:ext cx="1701694" cy="1041400"/>
          </a:xfrm>
          <a:prstGeom prst="round2DiagRect">
            <a:avLst>
              <a:gd name="adj1" fmla="val 0"/>
              <a:gd name="adj2" fmla="val 7814"/>
            </a:avLst>
          </a:prstGeom>
          <a:solidFill>
            <a:schemeClr val="bg1">
              <a:lumMod val="85000"/>
            </a:schemeClr>
          </a:solidFill>
          <a:ln>
            <a:noFill/>
          </a:ln>
        </p:spPr>
        <p:txBody>
          <a:bodyPr>
            <a:noAutofit/>
          </a:bodyPr>
          <a:lstStyle>
            <a:lvl1pPr>
              <a:defRPr b="1" i="0" spc="0">
                <a:latin typeface="Futura Next DemiBold" panose="020B0602020204020303" pitchFamily="34" charset="77"/>
              </a:defRPr>
            </a:lvl1pPr>
          </a:lstStyle>
          <a:p>
            <a:endParaRPr lang="en-US"/>
          </a:p>
        </p:txBody>
      </p:sp>
      <p:sp>
        <p:nvSpPr>
          <p:cNvPr id="16" name="Text Placeholder 3">
            <a:extLst>
              <a:ext uri="{FF2B5EF4-FFF2-40B4-BE49-F238E27FC236}">
                <a16:creationId xmlns:a16="http://schemas.microsoft.com/office/drawing/2014/main" id="{ED1E8A27-6544-6C28-4626-5617CD09F1AC}"/>
              </a:ext>
            </a:extLst>
          </p:cNvPr>
          <p:cNvSpPr>
            <a:spLocks noGrp="1"/>
          </p:cNvSpPr>
          <p:nvPr>
            <p:ph type="body" sz="half" idx="120" hasCustomPrompt="1"/>
          </p:nvPr>
        </p:nvSpPr>
        <p:spPr>
          <a:xfrm>
            <a:off x="6245313" y="1843699"/>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2</a:t>
            </a:r>
          </a:p>
        </p:txBody>
      </p:sp>
      <p:sp>
        <p:nvSpPr>
          <p:cNvPr id="17" name="Text Placeholder 4">
            <a:extLst>
              <a:ext uri="{FF2B5EF4-FFF2-40B4-BE49-F238E27FC236}">
                <a16:creationId xmlns:a16="http://schemas.microsoft.com/office/drawing/2014/main" id="{B78CC690-7F95-B4EB-2803-8CE871452562}"/>
              </a:ext>
            </a:extLst>
          </p:cNvPr>
          <p:cNvSpPr>
            <a:spLocks noGrp="1"/>
          </p:cNvSpPr>
          <p:nvPr>
            <p:ph type="body" sz="half" idx="121" hasCustomPrompt="1"/>
          </p:nvPr>
        </p:nvSpPr>
        <p:spPr>
          <a:xfrm>
            <a:off x="6245313" y="2239939"/>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10" name="Section 2 Image">
            <a:extLst>
              <a:ext uri="{FF2B5EF4-FFF2-40B4-BE49-F238E27FC236}">
                <a16:creationId xmlns:a16="http://schemas.microsoft.com/office/drawing/2014/main" id="{4AC8A3A1-9A05-7EFD-644C-0987A1949C2F}"/>
              </a:ext>
              <a:ext uri="{C183D7F6-B498-43B3-948B-1728B52AA6E4}">
                <adec:decorative xmlns:adec="http://schemas.microsoft.com/office/drawing/2017/decorative" val="1"/>
              </a:ext>
            </a:extLst>
          </p:cNvPr>
          <p:cNvSpPr>
            <a:spLocks noGrp="1"/>
          </p:cNvSpPr>
          <p:nvPr>
            <p:ph type="pic" sz="quarter" idx="130"/>
          </p:nvPr>
        </p:nvSpPr>
        <p:spPr>
          <a:xfrm>
            <a:off x="6224996" y="2728331"/>
            <a:ext cx="1701694" cy="1041400"/>
          </a:xfrm>
          <a:prstGeom prst="round2DiagRect">
            <a:avLst>
              <a:gd name="adj1" fmla="val 0"/>
              <a:gd name="adj2" fmla="val 7814"/>
            </a:avLst>
          </a:prstGeom>
          <a:solidFill>
            <a:schemeClr val="bg1">
              <a:lumMod val="85000"/>
            </a:schemeClr>
          </a:solidFill>
          <a:ln>
            <a:noFill/>
          </a:ln>
        </p:spPr>
        <p:txBody>
          <a:bodyPr>
            <a:noAutofit/>
          </a:bodyPr>
          <a:lstStyle>
            <a:lvl1pPr>
              <a:defRPr b="1" i="0" spc="0">
                <a:latin typeface="Futura Next DemiBold" panose="020B0602020204020303" pitchFamily="34" charset="77"/>
              </a:defRPr>
            </a:lvl1pPr>
          </a:lstStyle>
          <a:p>
            <a:endParaRPr lang="en-US"/>
          </a:p>
        </p:txBody>
      </p:sp>
      <p:sp>
        <p:nvSpPr>
          <p:cNvPr id="20" name="Text Placeholder 5">
            <a:extLst>
              <a:ext uri="{FF2B5EF4-FFF2-40B4-BE49-F238E27FC236}">
                <a16:creationId xmlns:a16="http://schemas.microsoft.com/office/drawing/2014/main" id="{BA38CD37-B124-9E8E-DE7F-ACC81C60DA0C}"/>
              </a:ext>
            </a:extLst>
          </p:cNvPr>
          <p:cNvSpPr>
            <a:spLocks noGrp="1"/>
          </p:cNvSpPr>
          <p:nvPr>
            <p:ph type="body" sz="half" idx="122" hasCustomPrompt="1"/>
          </p:nvPr>
        </p:nvSpPr>
        <p:spPr>
          <a:xfrm>
            <a:off x="8153545" y="1843699"/>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3</a:t>
            </a:r>
          </a:p>
        </p:txBody>
      </p:sp>
      <p:sp>
        <p:nvSpPr>
          <p:cNvPr id="21" name="Text Placeholder 6">
            <a:extLst>
              <a:ext uri="{FF2B5EF4-FFF2-40B4-BE49-F238E27FC236}">
                <a16:creationId xmlns:a16="http://schemas.microsoft.com/office/drawing/2014/main" id="{417D9049-0615-93B2-F360-DFB00372CC2B}"/>
              </a:ext>
            </a:extLst>
          </p:cNvPr>
          <p:cNvSpPr>
            <a:spLocks noGrp="1"/>
          </p:cNvSpPr>
          <p:nvPr>
            <p:ph type="body" sz="half" idx="123" hasCustomPrompt="1"/>
          </p:nvPr>
        </p:nvSpPr>
        <p:spPr>
          <a:xfrm>
            <a:off x="8153545" y="2239939"/>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11" name="Section 3 Image">
            <a:extLst>
              <a:ext uri="{FF2B5EF4-FFF2-40B4-BE49-F238E27FC236}">
                <a16:creationId xmlns:a16="http://schemas.microsoft.com/office/drawing/2014/main" id="{2EBE0F76-A65B-AE9F-8B0D-1C15BE07B498}"/>
              </a:ext>
              <a:ext uri="{C183D7F6-B498-43B3-948B-1728B52AA6E4}">
                <adec:decorative xmlns:adec="http://schemas.microsoft.com/office/drawing/2017/decorative" val="1"/>
              </a:ext>
            </a:extLst>
          </p:cNvPr>
          <p:cNvSpPr>
            <a:spLocks noGrp="1"/>
          </p:cNvSpPr>
          <p:nvPr>
            <p:ph type="pic" sz="quarter" idx="131"/>
          </p:nvPr>
        </p:nvSpPr>
        <p:spPr>
          <a:xfrm>
            <a:off x="8154292" y="2728331"/>
            <a:ext cx="1701694" cy="1041400"/>
          </a:xfrm>
          <a:prstGeom prst="round2DiagRect">
            <a:avLst>
              <a:gd name="adj1" fmla="val 0"/>
              <a:gd name="adj2" fmla="val 7814"/>
            </a:avLst>
          </a:prstGeom>
          <a:solidFill>
            <a:schemeClr val="bg1">
              <a:lumMod val="85000"/>
            </a:schemeClr>
          </a:solidFill>
          <a:ln>
            <a:noFill/>
          </a:ln>
        </p:spPr>
        <p:txBody>
          <a:bodyPr>
            <a:noAutofit/>
          </a:bodyPr>
          <a:lstStyle>
            <a:lvl1pPr>
              <a:defRPr b="1" i="0" spc="0">
                <a:latin typeface="Futura Next DemiBold" panose="020B0602020204020303" pitchFamily="34" charset="77"/>
              </a:defRPr>
            </a:lvl1pPr>
          </a:lstStyle>
          <a:p>
            <a:endParaRPr lang="en-US"/>
          </a:p>
        </p:txBody>
      </p:sp>
      <p:sp>
        <p:nvSpPr>
          <p:cNvPr id="23" name="Text Placeholder 7">
            <a:extLst>
              <a:ext uri="{FF2B5EF4-FFF2-40B4-BE49-F238E27FC236}">
                <a16:creationId xmlns:a16="http://schemas.microsoft.com/office/drawing/2014/main" id="{F39F5166-A238-AB09-376D-A209AE001D2A}"/>
              </a:ext>
            </a:extLst>
          </p:cNvPr>
          <p:cNvSpPr>
            <a:spLocks noGrp="1"/>
          </p:cNvSpPr>
          <p:nvPr>
            <p:ph type="body" sz="half" idx="124" hasCustomPrompt="1"/>
          </p:nvPr>
        </p:nvSpPr>
        <p:spPr>
          <a:xfrm>
            <a:off x="10071992" y="1843699"/>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4</a:t>
            </a:r>
          </a:p>
        </p:txBody>
      </p:sp>
      <p:sp>
        <p:nvSpPr>
          <p:cNvPr id="24" name="Text Placeholder 8">
            <a:extLst>
              <a:ext uri="{FF2B5EF4-FFF2-40B4-BE49-F238E27FC236}">
                <a16:creationId xmlns:a16="http://schemas.microsoft.com/office/drawing/2014/main" id="{91EF57DA-4A22-49D5-452E-17FF1905E6B7}"/>
              </a:ext>
            </a:extLst>
          </p:cNvPr>
          <p:cNvSpPr>
            <a:spLocks noGrp="1"/>
          </p:cNvSpPr>
          <p:nvPr>
            <p:ph type="body" sz="half" idx="125" hasCustomPrompt="1"/>
          </p:nvPr>
        </p:nvSpPr>
        <p:spPr>
          <a:xfrm>
            <a:off x="10071992" y="2239939"/>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14" name="Section 4 Image">
            <a:extLst>
              <a:ext uri="{FF2B5EF4-FFF2-40B4-BE49-F238E27FC236}">
                <a16:creationId xmlns:a16="http://schemas.microsoft.com/office/drawing/2014/main" id="{2E595481-1E04-91CE-E28B-5202A06D2511}"/>
              </a:ext>
              <a:ext uri="{C183D7F6-B498-43B3-948B-1728B52AA6E4}">
                <adec:decorative xmlns:adec="http://schemas.microsoft.com/office/drawing/2017/decorative" val="1"/>
              </a:ext>
            </a:extLst>
          </p:cNvPr>
          <p:cNvSpPr>
            <a:spLocks noGrp="1"/>
          </p:cNvSpPr>
          <p:nvPr>
            <p:ph type="pic" sz="quarter" idx="132"/>
          </p:nvPr>
        </p:nvSpPr>
        <p:spPr>
          <a:xfrm>
            <a:off x="10071992" y="2728331"/>
            <a:ext cx="1701694" cy="1041400"/>
          </a:xfrm>
          <a:prstGeom prst="round2DiagRect">
            <a:avLst>
              <a:gd name="adj1" fmla="val 0"/>
              <a:gd name="adj2" fmla="val 7814"/>
            </a:avLst>
          </a:prstGeom>
          <a:solidFill>
            <a:schemeClr val="bg1">
              <a:lumMod val="85000"/>
            </a:schemeClr>
          </a:solidFill>
          <a:ln>
            <a:noFill/>
          </a:ln>
        </p:spPr>
        <p:txBody>
          <a:bodyPr>
            <a:noAutofit/>
          </a:bodyPr>
          <a:lstStyle>
            <a:lvl1pPr>
              <a:defRPr b="1" i="0" spc="0">
                <a:latin typeface="Futura Next DemiBold" panose="020B0602020204020303" pitchFamily="34" charset="77"/>
              </a:defRPr>
            </a:lvl1pPr>
          </a:lstStyle>
          <a:p>
            <a:endParaRPr lang="en-US"/>
          </a:p>
        </p:txBody>
      </p:sp>
      <p:sp>
        <p:nvSpPr>
          <p:cNvPr id="27" name="Text Placeholder 9">
            <a:extLst>
              <a:ext uri="{FF2B5EF4-FFF2-40B4-BE49-F238E27FC236}">
                <a16:creationId xmlns:a16="http://schemas.microsoft.com/office/drawing/2014/main" id="{560B6390-A649-BDC0-8723-3C8E2BBA63D6}"/>
              </a:ext>
            </a:extLst>
          </p:cNvPr>
          <p:cNvSpPr>
            <a:spLocks noGrp="1"/>
          </p:cNvSpPr>
          <p:nvPr>
            <p:ph type="body" sz="half" idx="126" hasCustomPrompt="1"/>
          </p:nvPr>
        </p:nvSpPr>
        <p:spPr>
          <a:xfrm>
            <a:off x="4313933" y="4093768"/>
            <a:ext cx="167356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5</a:t>
            </a:r>
          </a:p>
        </p:txBody>
      </p:sp>
      <p:sp>
        <p:nvSpPr>
          <p:cNvPr id="28" name="Text Placeholder 10">
            <a:extLst>
              <a:ext uri="{FF2B5EF4-FFF2-40B4-BE49-F238E27FC236}">
                <a16:creationId xmlns:a16="http://schemas.microsoft.com/office/drawing/2014/main" id="{E317A319-F8B7-24CB-21E2-2DD767720C18}"/>
              </a:ext>
            </a:extLst>
          </p:cNvPr>
          <p:cNvSpPr>
            <a:spLocks noGrp="1"/>
          </p:cNvSpPr>
          <p:nvPr>
            <p:ph type="body" sz="half" idx="127" hasCustomPrompt="1"/>
          </p:nvPr>
        </p:nvSpPr>
        <p:spPr>
          <a:xfrm>
            <a:off x="4313933" y="4490008"/>
            <a:ext cx="167356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15" name="Section 5 Image">
            <a:extLst>
              <a:ext uri="{FF2B5EF4-FFF2-40B4-BE49-F238E27FC236}">
                <a16:creationId xmlns:a16="http://schemas.microsoft.com/office/drawing/2014/main" id="{FAF00BC6-1F45-67EB-DC6D-7029CD539B64}"/>
              </a:ext>
              <a:ext uri="{C183D7F6-B498-43B3-948B-1728B52AA6E4}">
                <adec:decorative xmlns:adec="http://schemas.microsoft.com/office/drawing/2017/decorative" val="1"/>
              </a:ext>
            </a:extLst>
          </p:cNvPr>
          <p:cNvSpPr>
            <a:spLocks noGrp="1"/>
          </p:cNvSpPr>
          <p:nvPr>
            <p:ph type="pic" sz="quarter" idx="133"/>
          </p:nvPr>
        </p:nvSpPr>
        <p:spPr>
          <a:xfrm>
            <a:off x="4298506" y="4978400"/>
            <a:ext cx="1701694" cy="1041400"/>
          </a:xfrm>
          <a:prstGeom prst="round2DiagRect">
            <a:avLst>
              <a:gd name="adj1" fmla="val 0"/>
              <a:gd name="adj2" fmla="val 7814"/>
            </a:avLst>
          </a:prstGeom>
          <a:solidFill>
            <a:schemeClr val="bg1">
              <a:lumMod val="85000"/>
            </a:schemeClr>
          </a:solidFill>
          <a:ln>
            <a:noFill/>
          </a:ln>
        </p:spPr>
        <p:txBody>
          <a:bodyPr/>
          <a:lstStyle>
            <a:lvl1pPr>
              <a:defRPr b="1" i="0" spc="0">
                <a:latin typeface="Futura Next DemiBold" panose="020B0602020204020303" pitchFamily="34" charset="77"/>
              </a:defRPr>
            </a:lvl1pPr>
          </a:lstStyle>
          <a:p>
            <a:endParaRPr lang="en-US"/>
          </a:p>
        </p:txBody>
      </p:sp>
      <p:sp>
        <p:nvSpPr>
          <p:cNvPr id="30" name="Text Placeholder 11">
            <a:extLst>
              <a:ext uri="{FF2B5EF4-FFF2-40B4-BE49-F238E27FC236}">
                <a16:creationId xmlns:a16="http://schemas.microsoft.com/office/drawing/2014/main" id="{9688A337-4F6C-E7C1-7ADA-52D45E9F6AF9}"/>
              </a:ext>
            </a:extLst>
          </p:cNvPr>
          <p:cNvSpPr>
            <a:spLocks noGrp="1"/>
          </p:cNvSpPr>
          <p:nvPr>
            <p:ph type="body" sz="half" idx="128" hasCustomPrompt="1"/>
          </p:nvPr>
        </p:nvSpPr>
        <p:spPr>
          <a:xfrm>
            <a:off x="6225179" y="4093768"/>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6</a:t>
            </a:r>
          </a:p>
        </p:txBody>
      </p:sp>
      <p:sp>
        <p:nvSpPr>
          <p:cNvPr id="31" name="Text Placeholder 12">
            <a:extLst>
              <a:ext uri="{FF2B5EF4-FFF2-40B4-BE49-F238E27FC236}">
                <a16:creationId xmlns:a16="http://schemas.microsoft.com/office/drawing/2014/main" id="{E3CFDF3C-1A0A-A256-AB6A-F8A66E8C7D78}"/>
              </a:ext>
            </a:extLst>
          </p:cNvPr>
          <p:cNvSpPr>
            <a:spLocks noGrp="1"/>
          </p:cNvSpPr>
          <p:nvPr>
            <p:ph type="body" sz="half" idx="129" hasCustomPrompt="1"/>
          </p:nvPr>
        </p:nvSpPr>
        <p:spPr>
          <a:xfrm>
            <a:off x="6225179" y="4490008"/>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19" name="Section 6 Image">
            <a:extLst>
              <a:ext uri="{FF2B5EF4-FFF2-40B4-BE49-F238E27FC236}">
                <a16:creationId xmlns:a16="http://schemas.microsoft.com/office/drawing/2014/main" id="{E371993B-C0D9-9261-9734-3C1BC62F7F08}"/>
              </a:ext>
              <a:ext uri="{C183D7F6-B498-43B3-948B-1728B52AA6E4}">
                <adec:decorative xmlns:adec="http://schemas.microsoft.com/office/drawing/2017/decorative" val="1"/>
              </a:ext>
            </a:extLst>
          </p:cNvPr>
          <p:cNvSpPr>
            <a:spLocks noGrp="1"/>
          </p:cNvSpPr>
          <p:nvPr>
            <p:ph type="pic" sz="quarter" idx="134"/>
          </p:nvPr>
        </p:nvSpPr>
        <p:spPr>
          <a:xfrm>
            <a:off x="6216206" y="4978400"/>
            <a:ext cx="1701694" cy="1041400"/>
          </a:xfrm>
          <a:prstGeom prst="round2DiagRect">
            <a:avLst>
              <a:gd name="adj1" fmla="val 0"/>
              <a:gd name="adj2" fmla="val 7814"/>
            </a:avLst>
          </a:prstGeom>
          <a:solidFill>
            <a:schemeClr val="bg1">
              <a:lumMod val="85000"/>
            </a:schemeClr>
          </a:solidFill>
          <a:ln>
            <a:noFill/>
          </a:ln>
        </p:spPr>
        <p:txBody>
          <a:bodyPr/>
          <a:lstStyle>
            <a:lvl1pPr>
              <a:defRPr b="1" i="0" spc="0">
                <a:latin typeface="Futura Next DemiBold" panose="020B0602020204020303" pitchFamily="34" charset="77"/>
              </a:defRPr>
            </a:lvl1pPr>
          </a:lstStyle>
          <a:p>
            <a:endParaRPr lang="en-US"/>
          </a:p>
        </p:txBody>
      </p:sp>
      <p:sp>
        <p:nvSpPr>
          <p:cNvPr id="57" name="Text Placeholder 9">
            <a:extLst>
              <a:ext uri="{FF2B5EF4-FFF2-40B4-BE49-F238E27FC236}">
                <a16:creationId xmlns:a16="http://schemas.microsoft.com/office/drawing/2014/main" id="{8C4E0A79-6963-8AE1-1AEF-FD82495F7467}"/>
              </a:ext>
            </a:extLst>
          </p:cNvPr>
          <p:cNvSpPr>
            <a:spLocks noGrp="1"/>
          </p:cNvSpPr>
          <p:nvPr>
            <p:ph type="body" sz="half" idx="135" hasCustomPrompt="1"/>
          </p:nvPr>
        </p:nvSpPr>
        <p:spPr>
          <a:xfrm>
            <a:off x="8200133" y="4093768"/>
            <a:ext cx="167356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7</a:t>
            </a:r>
          </a:p>
        </p:txBody>
      </p:sp>
      <p:sp>
        <p:nvSpPr>
          <p:cNvPr id="58" name="Text Placeholder 10">
            <a:extLst>
              <a:ext uri="{FF2B5EF4-FFF2-40B4-BE49-F238E27FC236}">
                <a16:creationId xmlns:a16="http://schemas.microsoft.com/office/drawing/2014/main" id="{3A9C4AD7-1D62-2251-C76D-0100F6A7B2A6}"/>
              </a:ext>
            </a:extLst>
          </p:cNvPr>
          <p:cNvSpPr>
            <a:spLocks noGrp="1"/>
          </p:cNvSpPr>
          <p:nvPr>
            <p:ph type="body" sz="half" idx="136" hasCustomPrompt="1"/>
          </p:nvPr>
        </p:nvSpPr>
        <p:spPr>
          <a:xfrm>
            <a:off x="8200133" y="4490008"/>
            <a:ext cx="167356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62" name="Section 5 Image">
            <a:extLst>
              <a:ext uri="{FF2B5EF4-FFF2-40B4-BE49-F238E27FC236}">
                <a16:creationId xmlns:a16="http://schemas.microsoft.com/office/drawing/2014/main" id="{C6534F25-0D23-CD3E-0B28-8F1B326D9491}"/>
              </a:ext>
              <a:ext uri="{C183D7F6-B498-43B3-948B-1728B52AA6E4}">
                <adec:decorative xmlns:adec="http://schemas.microsoft.com/office/drawing/2017/decorative" val="1"/>
              </a:ext>
            </a:extLst>
          </p:cNvPr>
          <p:cNvSpPr>
            <a:spLocks noGrp="1"/>
          </p:cNvSpPr>
          <p:nvPr>
            <p:ph type="pic" sz="quarter" idx="139"/>
          </p:nvPr>
        </p:nvSpPr>
        <p:spPr>
          <a:xfrm>
            <a:off x="8184706" y="4978400"/>
            <a:ext cx="1701694" cy="1041400"/>
          </a:xfrm>
          <a:prstGeom prst="round2DiagRect">
            <a:avLst>
              <a:gd name="adj1" fmla="val 0"/>
              <a:gd name="adj2" fmla="val 7814"/>
            </a:avLst>
          </a:prstGeom>
          <a:solidFill>
            <a:schemeClr val="bg1">
              <a:lumMod val="85000"/>
            </a:schemeClr>
          </a:solidFill>
          <a:ln>
            <a:noFill/>
          </a:ln>
        </p:spPr>
        <p:txBody>
          <a:bodyPr/>
          <a:lstStyle>
            <a:lvl1pPr>
              <a:defRPr b="1" i="0" spc="0">
                <a:latin typeface="Futura Next DemiBold" panose="020B0602020204020303" pitchFamily="34" charset="77"/>
              </a:defRPr>
            </a:lvl1pPr>
          </a:lstStyle>
          <a:p>
            <a:endParaRPr lang="en-US"/>
          </a:p>
        </p:txBody>
      </p:sp>
      <p:sp>
        <p:nvSpPr>
          <p:cNvPr id="60" name="Text Placeholder 11">
            <a:extLst>
              <a:ext uri="{FF2B5EF4-FFF2-40B4-BE49-F238E27FC236}">
                <a16:creationId xmlns:a16="http://schemas.microsoft.com/office/drawing/2014/main" id="{873A1940-EAAC-2027-D1E5-F6A3AC96B723}"/>
              </a:ext>
            </a:extLst>
          </p:cNvPr>
          <p:cNvSpPr>
            <a:spLocks noGrp="1"/>
          </p:cNvSpPr>
          <p:nvPr>
            <p:ph type="body" sz="half" idx="137" hasCustomPrompt="1"/>
          </p:nvPr>
        </p:nvSpPr>
        <p:spPr>
          <a:xfrm>
            <a:off x="10111379" y="4093768"/>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8</a:t>
            </a:r>
          </a:p>
        </p:txBody>
      </p:sp>
      <p:sp>
        <p:nvSpPr>
          <p:cNvPr id="61" name="Text Placeholder 12">
            <a:extLst>
              <a:ext uri="{FF2B5EF4-FFF2-40B4-BE49-F238E27FC236}">
                <a16:creationId xmlns:a16="http://schemas.microsoft.com/office/drawing/2014/main" id="{4DD33D43-CDB3-5E08-C27C-E3BD9575631D}"/>
              </a:ext>
            </a:extLst>
          </p:cNvPr>
          <p:cNvSpPr>
            <a:spLocks noGrp="1"/>
          </p:cNvSpPr>
          <p:nvPr>
            <p:ph type="body" sz="half" idx="138" hasCustomPrompt="1"/>
          </p:nvPr>
        </p:nvSpPr>
        <p:spPr>
          <a:xfrm>
            <a:off x="10111379" y="4490008"/>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63" name="Section 6 Image">
            <a:extLst>
              <a:ext uri="{FF2B5EF4-FFF2-40B4-BE49-F238E27FC236}">
                <a16:creationId xmlns:a16="http://schemas.microsoft.com/office/drawing/2014/main" id="{DF278017-C952-7916-3D56-84BCD6E3F5D9}"/>
              </a:ext>
              <a:ext uri="{C183D7F6-B498-43B3-948B-1728B52AA6E4}">
                <adec:decorative xmlns:adec="http://schemas.microsoft.com/office/drawing/2017/decorative" val="1"/>
              </a:ext>
            </a:extLst>
          </p:cNvPr>
          <p:cNvSpPr>
            <a:spLocks noGrp="1"/>
          </p:cNvSpPr>
          <p:nvPr>
            <p:ph type="pic" sz="quarter" idx="140"/>
          </p:nvPr>
        </p:nvSpPr>
        <p:spPr>
          <a:xfrm>
            <a:off x="10102406" y="4978400"/>
            <a:ext cx="1701694" cy="1041400"/>
          </a:xfrm>
          <a:prstGeom prst="round2DiagRect">
            <a:avLst>
              <a:gd name="adj1" fmla="val 0"/>
              <a:gd name="adj2" fmla="val 7814"/>
            </a:avLst>
          </a:prstGeom>
          <a:solidFill>
            <a:schemeClr val="bg1">
              <a:lumMod val="85000"/>
            </a:schemeClr>
          </a:solidFill>
          <a:ln>
            <a:noFill/>
          </a:ln>
        </p:spPr>
        <p:txBody>
          <a:bodyPr/>
          <a:lstStyle>
            <a:lvl1pPr>
              <a:defRPr b="1" i="0" spc="0">
                <a:latin typeface="Futura Next DemiBold" panose="020B0602020204020303" pitchFamily="34" charset="77"/>
              </a:defRPr>
            </a:lvl1pPr>
          </a:lstStyle>
          <a:p>
            <a:endParaRPr lang="en-US"/>
          </a:p>
        </p:txBody>
      </p:sp>
      <p:sp>
        <p:nvSpPr>
          <p:cNvPr id="7" name="Slide Number Placeholder">
            <a:extLst>
              <a:ext uri="{FF2B5EF4-FFF2-40B4-BE49-F238E27FC236}">
                <a16:creationId xmlns:a16="http://schemas.microsoft.com/office/drawing/2014/main" id="{816219DA-ED2E-D8BE-0CED-D6DEF8EEEB79}"/>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pic>
        <p:nvPicPr>
          <p:cNvPr id="2" name="PS Logo">
            <a:extLst>
              <a:ext uri="{FF2B5EF4-FFF2-40B4-BE49-F238E27FC236}">
                <a16:creationId xmlns:a16="http://schemas.microsoft.com/office/drawing/2014/main" id="{A513B2AE-B764-E1F8-E9E5-ACF39A5C70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5" name="Text Placeholder 33">
            <a:extLst>
              <a:ext uri="{FF2B5EF4-FFF2-40B4-BE49-F238E27FC236}">
                <a16:creationId xmlns:a16="http://schemas.microsoft.com/office/drawing/2014/main" id="{080DC5A7-D103-4E9B-B4D1-E901ACA1A4EC}"/>
              </a:ext>
              <a:ext uri="{C183D7F6-B498-43B3-948B-1728B52AA6E4}">
                <adec:decorative xmlns:adec="http://schemas.microsoft.com/office/drawing/2017/decorative" val="1"/>
              </a:ext>
            </a:extLst>
          </p:cNvPr>
          <p:cNvSpPr>
            <a:spLocks noGrp="1"/>
          </p:cNvSpPr>
          <p:nvPr>
            <p:ph type="body" sz="quarter" idx="141" hasCustomPrompt="1"/>
          </p:nvPr>
        </p:nvSpPr>
        <p:spPr>
          <a:xfrm>
            <a:off x="4305000" y="2179412"/>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3" name="Text Placeholder 33">
            <a:extLst>
              <a:ext uri="{FF2B5EF4-FFF2-40B4-BE49-F238E27FC236}">
                <a16:creationId xmlns:a16="http://schemas.microsoft.com/office/drawing/2014/main" id="{882F4720-288F-075A-2D81-90E40362B208}"/>
              </a:ext>
              <a:ext uri="{C183D7F6-B498-43B3-948B-1728B52AA6E4}">
                <adec:decorative xmlns:adec="http://schemas.microsoft.com/office/drawing/2017/decorative" val="1"/>
              </a:ext>
            </a:extLst>
          </p:cNvPr>
          <p:cNvSpPr>
            <a:spLocks noGrp="1"/>
          </p:cNvSpPr>
          <p:nvPr>
            <p:ph type="body" sz="quarter" idx="142" hasCustomPrompt="1"/>
          </p:nvPr>
        </p:nvSpPr>
        <p:spPr>
          <a:xfrm>
            <a:off x="6239144" y="2179412"/>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26" name="Text Placeholder 33">
            <a:extLst>
              <a:ext uri="{FF2B5EF4-FFF2-40B4-BE49-F238E27FC236}">
                <a16:creationId xmlns:a16="http://schemas.microsoft.com/office/drawing/2014/main" id="{59102574-249F-D9A2-140A-FC689999D413}"/>
              </a:ext>
              <a:ext uri="{C183D7F6-B498-43B3-948B-1728B52AA6E4}">
                <adec:decorative xmlns:adec="http://schemas.microsoft.com/office/drawing/2017/decorative" val="1"/>
              </a:ext>
            </a:extLst>
          </p:cNvPr>
          <p:cNvSpPr>
            <a:spLocks noGrp="1"/>
          </p:cNvSpPr>
          <p:nvPr>
            <p:ph type="body" sz="quarter" idx="143" hasCustomPrompt="1"/>
          </p:nvPr>
        </p:nvSpPr>
        <p:spPr>
          <a:xfrm>
            <a:off x="8189564" y="2179412"/>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33" name="Text Placeholder 33">
            <a:extLst>
              <a:ext uri="{FF2B5EF4-FFF2-40B4-BE49-F238E27FC236}">
                <a16:creationId xmlns:a16="http://schemas.microsoft.com/office/drawing/2014/main" id="{07AC8758-DBAC-948C-3D60-AF6C092944CB}"/>
              </a:ext>
              <a:ext uri="{C183D7F6-B498-43B3-948B-1728B52AA6E4}">
                <adec:decorative xmlns:adec="http://schemas.microsoft.com/office/drawing/2017/decorative" val="1"/>
              </a:ext>
            </a:extLst>
          </p:cNvPr>
          <p:cNvSpPr>
            <a:spLocks noGrp="1"/>
          </p:cNvSpPr>
          <p:nvPr>
            <p:ph type="body" sz="quarter" idx="144" hasCustomPrompt="1"/>
          </p:nvPr>
        </p:nvSpPr>
        <p:spPr>
          <a:xfrm>
            <a:off x="10103948" y="2179412"/>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36" name="Text Placeholder 33">
            <a:extLst>
              <a:ext uri="{FF2B5EF4-FFF2-40B4-BE49-F238E27FC236}">
                <a16:creationId xmlns:a16="http://schemas.microsoft.com/office/drawing/2014/main" id="{37267F06-8830-36D1-4BEE-B3BE0947FC2F}"/>
              </a:ext>
              <a:ext uri="{C183D7F6-B498-43B3-948B-1728B52AA6E4}">
                <adec:decorative xmlns:adec="http://schemas.microsoft.com/office/drawing/2017/decorative" val="1"/>
              </a:ext>
            </a:extLst>
          </p:cNvPr>
          <p:cNvSpPr>
            <a:spLocks noGrp="1"/>
          </p:cNvSpPr>
          <p:nvPr>
            <p:ph type="body" sz="quarter" idx="145" hasCustomPrompt="1"/>
          </p:nvPr>
        </p:nvSpPr>
        <p:spPr>
          <a:xfrm>
            <a:off x="4305000" y="4457099"/>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37" name="Text Placeholder 33">
            <a:extLst>
              <a:ext uri="{FF2B5EF4-FFF2-40B4-BE49-F238E27FC236}">
                <a16:creationId xmlns:a16="http://schemas.microsoft.com/office/drawing/2014/main" id="{ACBBC743-3F63-E5A6-9F54-70539002504C}"/>
              </a:ext>
              <a:ext uri="{C183D7F6-B498-43B3-948B-1728B52AA6E4}">
                <adec:decorative xmlns:adec="http://schemas.microsoft.com/office/drawing/2017/decorative" val="1"/>
              </a:ext>
            </a:extLst>
          </p:cNvPr>
          <p:cNvSpPr>
            <a:spLocks noGrp="1"/>
          </p:cNvSpPr>
          <p:nvPr>
            <p:ph type="body" sz="quarter" idx="146" hasCustomPrompt="1"/>
          </p:nvPr>
        </p:nvSpPr>
        <p:spPr>
          <a:xfrm>
            <a:off x="6239144" y="4457099"/>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38" name="Text Placeholder 33">
            <a:extLst>
              <a:ext uri="{FF2B5EF4-FFF2-40B4-BE49-F238E27FC236}">
                <a16:creationId xmlns:a16="http://schemas.microsoft.com/office/drawing/2014/main" id="{55B27A62-C5AB-0242-D886-CD6E6020DE78}"/>
              </a:ext>
              <a:ext uri="{C183D7F6-B498-43B3-948B-1728B52AA6E4}">
                <adec:decorative xmlns:adec="http://schemas.microsoft.com/office/drawing/2017/decorative" val="1"/>
              </a:ext>
            </a:extLst>
          </p:cNvPr>
          <p:cNvSpPr>
            <a:spLocks noGrp="1"/>
          </p:cNvSpPr>
          <p:nvPr>
            <p:ph type="body" sz="quarter" idx="147" hasCustomPrompt="1"/>
          </p:nvPr>
        </p:nvSpPr>
        <p:spPr>
          <a:xfrm>
            <a:off x="8189564" y="4457099"/>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39" name="Text Placeholder 33">
            <a:extLst>
              <a:ext uri="{FF2B5EF4-FFF2-40B4-BE49-F238E27FC236}">
                <a16:creationId xmlns:a16="http://schemas.microsoft.com/office/drawing/2014/main" id="{C828451E-12EF-D815-6BB1-8437E0E8370C}"/>
              </a:ext>
              <a:ext uri="{C183D7F6-B498-43B3-948B-1728B52AA6E4}">
                <adec:decorative xmlns:adec="http://schemas.microsoft.com/office/drawing/2017/decorative" val="1"/>
              </a:ext>
            </a:extLst>
          </p:cNvPr>
          <p:cNvSpPr>
            <a:spLocks noGrp="1"/>
          </p:cNvSpPr>
          <p:nvPr>
            <p:ph type="body" sz="quarter" idx="148" hasCustomPrompt="1"/>
          </p:nvPr>
        </p:nvSpPr>
        <p:spPr>
          <a:xfrm>
            <a:off x="10103948" y="4457099"/>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Tree>
    <p:extLst>
      <p:ext uri="{BB962C8B-B14F-4D97-AF65-F5344CB8AC3E}">
        <p14:creationId xmlns:p14="http://schemas.microsoft.com/office/powerpoint/2010/main" val="3742120422"/>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6 - Light">
    <p:bg>
      <p:bgRef idx="1001">
        <a:schemeClr val="bg2"/>
      </p:bgRef>
    </p:bg>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816219DA-ED2E-D8BE-0CED-D6DEF8EEEB79}"/>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sp>
        <p:nvSpPr>
          <p:cNvPr id="6" name="Optional Eyebrow">
            <a:extLst>
              <a:ext uri="{FF2B5EF4-FFF2-40B4-BE49-F238E27FC236}">
                <a16:creationId xmlns:a16="http://schemas.microsoft.com/office/drawing/2014/main" id="{672CF1D1-2E7A-BF2C-0596-6082F58C6E55}"/>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13" name="Title">
            <a:extLst>
              <a:ext uri="{FF2B5EF4-FFF2-40B4-BE49-F238E27FC236}">
                <a16:creationId xmlns:a16="http://schemas.microsoft.com/office/drawing/2014/main" id="{2E694380-210F-F972-FE8E-0B56A5753628}"/>
              </a:ext>
            </a:extLst>
          </p:cNvPr>
          <p:cNvSpPr>
            <a:spLocks noGrp="1"/>
          </p:cNvSpPr>
          <p:nvPr>
            <p:ph type="title" hasCustomPrompt="1"/>
          </p:nvPr>
        </p:nvSpPr>
        <p:spPr>
          <a:xfrm>
            <a:off x="429610" y="1173712"/>
            <a:ext cx="3608621" cy="864414"/>
          </a:xfrm>
          <a:prstGeom prst="rect">
            <a:avLst/>
          </a:prstGeom>
        </p:spPr>
        <p:txBody>
          <a:bodyPr tIns="0" anchor="t">
            <a:noAutofit/>
          </a:bodyPr>
          <a:lstStyle>
            <a:lvl1pPr marL="0" indent="0">
              <a:spcBef>
                <a:spcPts val="500"/>
              </a:spcBef>
              <a:buFont typeface="Arial" panose="020B0604020202020204" pitchFamily="34" charset="0"/>
              <a:buNone/>
              <a:defRPr sz="5000" spc="0"/>
            </a:lvl1pPr>
          </a:lstStyle>
          <a:p>
            <a:pPr lvl="0"/>
            <a:r>
              <a:rPr lang="en-US"/>
              <a:t>Agenda</a:t>
            </a:r>
          </a:p>
        </p:txBody>
      </p:sp>
      <p:sp>
        <p:nvSpPr>
          <p:cNvPr id="14" name="Description">
            <a:extLst>
              <a:ext uri="{FF2B5EF4-FFF2-40B4-BE49-F238E27FC236}">
                <a16:creationId xmlns:a16="http://schemas.microsoft.com/office/drawing/2014/main" id="{E411740B-0499-F513-81AB-9824E3DE15D5}"/>
              </a:ext>
            </a:extLst>
          </p:cNvPr>
          <p:cNvSpPr>
            <a:spLocks noGrp="1"/>
          </p:cNvSpPr>
          <p:nvPr>
            <p:ph type="body" sz="quarter" idx="13" hasCustomPrompt="1"/>
          </p:nvPr>
        </p:nvSpPr>
        <p:spPr>
          <a:xfrm>
            <a:off x="419101" y="2054748"/>
            <a:ext cx="3619500" cy="852394"/>
          </a:xfrm>
        </p:spPr>
        <p:txBody>
          <a:bodyPr rIns="0">
            <a:noAutofit/>
          </a:bodyPr>
          <a:lstStyle>
            <a:lvl1pPr marL="0" indent="0">
              <a:lnSpc>
                <a:spcPct val="120000"/>
              </a:lnSpc>
              <a:buFont typeface="Arial" panose="020B0604020202020204" pitchFamily="34" charset="0"/>
              <a:buNone/>
              <a:defRPr sz="1050" b="0" i="0" spc="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endParaRPr lang="en-US"/>
          </a:p>
        </p:txBody>
      </p:sp>
      <p:sp>
        <p:nvSpPr>
          <p:cNvPr id="4" name="Text Placeholder 1">
            <a:extLst>
              <a:ext uri="{FF2B5EF4-FFF2-40B4-BE49-F238E27FC236}">
                <a16:creationId xmlns:a16="http://schemas.microsoft.com/office/drawing/2014/main" id="{B49DC32D-9869-B76D-F494-C607F5638044}"/>
              </a:ext>
            </a:extLst>
          </p:cNvPr>
          <p:cNvSpPr>
            <a:spLocks noGrp="1"/>
          </p:cNvSpPr>
          <p:nvPr>
            <p:ph type="body" sz="half" idx="118" hasCustomPrompt="1"/>
          </p:nvPr>
        </p:nvSpPr>
        <p:spPr>
          <a:xfrm>
            <a:off x="429610" y="3083691"/>
            <a:ext cx="170399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1</a:t>
            </a:r>
          </a:p>
        </p:txBody>
      </p:sp>
      <p:sp>
        <p:nvSpPr>
          <p:cNvPr id="9" name="Text Placeholder 1">
            <a:extLst>
              <a:ext uri="{FF2B5EF4-FFF2-40B4-BE49-F238E27FC236}">
                <a16:creationId xmlns:a16="http://schemas.microsoft.com/office/drawing/2014/main" id="{0DF71472-248D-0F6B-1924-825904EFC338}"/>
              </a:ext>
            </a:extLst>
          </p:cNvPr>
          <p:cNvSpPr>
            <a:spLocks noGrp="1"/>
          </p:cNvSpPr>
          <p:nvPr>
            <p:ph type="body" sz="half" idx="119" hasCustomPrompt="1"/>
          </p:nvPr>
        </p:nvSpPr>
        <p:spPr>
          <a:xfrm>
            <a:off x="429610" y="4154142"/>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12" name="Text Placeholder 1">
            <a:extLst>
              <a:ext uri="{FF2B5EF4-FFF2-40B4-BE49-F238E27FC236}">
                <a16:creationId xmlns:a16="http://schemas.microsoft.com/office/drawing/2014/main" id="{13FDE5F2-2CE6-079C-1E57-8481E9D3BB7A}"/>
              </a:ext>
            </a:extLst>
          </p:cNvPr>
          <p:cNvSpPr>
            <a:spLocks noGrp="1"/>
          </p:cNvSpPr>
          <p:nvPr>
            <p:ph type="body" sz="half" idx="130" hasCustomPrompt="1"/>
          </p:nvPr>
        </p:nvSpPr>
        <p:spPr>
          <a:xfrm>
            <a:off x="429610" y="4578211"/>
            <a:ext cx="1703990" cy="589649"/>
          </a:xfrm>
          <a:prstGeom prst="rect">
            <a:avLst/>
          </a:prstGeom>
        </p:spPr>
        <p:txBody>
          <a:bodyPr vert="horz" wrap="square" lIns="0" tIns="45720" rIns="91440" bIns="45720" rtlCol="0">
            <a:noAutofit/>
          </a:bodyPr>
          <a:lstStyle>
            <a:lvl1pPr marL="0" indent="0">
              <a:lnSpc>
                <a:spcPct val="120000"/>
              </a:lnSpc>
              <a:spcAft>
                <a:spcPts val="600"/>
              </a:spcAft>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US">
                <a:effectLst/>
              </a:rPr>
              <a:t>Overview keep it short and sweet, so they’re scannable.</a:t>
            </a:r>
            <a:endParaRPr lang="en-GB"/>
          </a:p>
        </p:txBody>
      </p:sp>
      <p:sp>
        <p:nvSpPr>
          <p:cNvPr id="5" name="Text Placeholder 1">
            <a:extLst>
              <a:ext uri="{FF2B5EF4-FFF2-40B4-BE49-F238E27FC236}">
                <a16:creationId xmlns:a16="http://schemas.microsoft.com/office/drawing/2014/main" id="{58DF168A-2D83-DF5A-F170-EA014EDC6349}"/>
              </a:ext>
            </a:extLst>
          </p:cNvPr>
          <p:cNvSpPr>
            <a:spLocks noGrp="1"/>
          </p:cNvSpPr>
          <p:nvPr>
            <p:ph type="body" sz="half" idx="131" hasCustomPrompt="1"/>
          </p:nvPr>
        </p:nvSpPr>
        <p:spPr>
          <a:xfrm>
            <a:off x="2351928" y="3083691"/>
            <a:ext cx="170399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2</a:t>
            </a:r>
          </a:p>
        </p:txBody>
      </p:sp>
      <p:sp>
        <p:nvSpPr>
          <p:cNvPr id="8" name="Text Placeholder 1">
            <a:extLst>
              <a:ext uri="{FF2B5EF4-FFF2-40B4-BE49-F238E27FC236}">
                <a16:creationId xmlns:a16="http://schemas.microsoft.com/office/drawing/2014/main" id="{02093396-88F3-685C-0FA9-D2D2254DDE3B}"/>
              </a:ext>
            </a:extLst>
          </p:cNvPr>
          <p:cNvSpPr>
            <a:spLocks noGrp="1"/>
          </p:cNvSpPr>
          <p:nvPr>
            <p:ph type="body" sz="half" idx="132" hasCustomPrompt="1"/>
          </p:nvPr>
        </p:nvSpPr>
        <p:spPr>
          <a:xfrm>
            <a:off x="2351928" y="4154142"/>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10" name="Text Placeholder 1">
            <a:extLst>
              <a:ext uri="{FF2B5EF4-FFF2-40B4-BE49-F238E27FC236}">
                <a16:creationId xmlns:a16="http://schemas.microsoft.com/office/drawing/2014/main" id="{2ECD9E62-B84B-FD01-1C2A-CA1CB6C05820}"/>
              </a:ext>
            </a:extLst>
          </p:cNvPr>
          <p:cNvSpPr>
            <a:spLocks noGrp="1"/>
          </p:cNvSpPr>
          <p:nvPr>
            <p:ph type="body" sz="half" idx="133" hasCustomPrompt="1"/>
          </p:nvPr>
        </p:nvSpPr>
        <p:spPr>
          <a:xfrm>
            <a:off x="2351928" y="4578211"/>
            <a:ext cx="1703990" cy="589649"/>
          </a:xfrm>
          <a:prstGeom prst="rect">
            <a:avLst/>
          </a:prstGeom>
        </p:spPr>
        <p:txBody>
          <a:bodyPr vert="horz" wrap="square" lIns="0" tIns="45720" rIns="91440" bIns="45720" rtlCol="0">
            <a:noAutofit/>
          </a:bodyPr>
          <a:lstStyle>
            <a:lvl1pPr marL="0" indent="0">
              <a:lnSpc>
                <a:spcPct val="120000"/>
              </a:lnSpc>
              <a:spcAft>
                <a:spcPts val="600"/>
              </a:spcAft>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US">
                <a:effectLst/>
              </a:rPr>
              <a:t>Overview keep it short and sweet, so they’re scannable.</a:t>
            </a:r>
            <a:endParaRPr lang="en-GB"/>
          </a:p>
        </p:txBody>
      </p:sp>
      <p:sp>
        <p:nvSpPr>
          <p:cNvPr id="11" name="Text Placeholder 1">
            <a:extLst>
              <a:ext uri="{FF2B5EF4-FFF2-40B4-BE49-F238E27FC236}">
                <a16:creationId xmlns:a16="http://schemas.microsoft.com/office/drawing/2014/main" id="{411EDF39-F278-483E-FF1B-1DA3414E0977}"/>
              </a:ext>
            </a:extLst>
          </p:cNvPr>
          <p:cNvSpPr>
            <a:spLocks noGrp="1"/>
          </p:cNvSpPr>
          <p:nvPr>
            <p:ph type="body" sz="half" idx="134" hasCustomPrompt="1"/>
          </p:nvPr>
        </p:nvSpPr>
        <p:spPr>
          <a:xfrm>
            <a:off x="4295028" y="3083691"/>
            <a:ext cx="170399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3</a:t>
            </a:r>
          </a:p>
        </p:txBody>
      </p:sp>
      <p:sp>
        <p:nvSpPr>
          <p:cNvPr id="15" name="Text Placeholder 1">
            <a:extLst>
              <a:ext uri="{FF2B5EF4-FFF2-40B4-BE49-F238E27FC236}">
                <a16:creationId xmlns:a16="http://schemas.microsoft.com/office/drawing/2014/main" id="{E816F8C9-B9BB-8A89-AFAC-C9F8EA754F79}"/>
              </a:ext>
            </a:extLst>
          </p:cNvPr>
          <p:cNvSpPr>
            <a:spLocks noGrp="1"/>
          </p:cNvSpPr>
          <p:nvPr>
            <p:ph type="body" sz="half" idx="135" hasCustomPrompt="1"/>
          </p:nvPr>
        </p:nvSpPr>
        <p:spPr>
          <a:xfrm>
            <a:off x="4295028" y="4154142"/>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19" name="Text Placeholder 1">
            <a:extLst>
              <a:ext uri="{FF2B5EF4-FFF2-40B4-BE49-F238E27FC236}">
                <a16:creationId xmlns:a16="http://schemas.microsoft.com/office/drawing/2014/main" id="{95EB9C56-190F-BB26-4DEB-A6F897CA9A26}"/>
              </a:ext>
            </a:extLst>
          </p:cNvPr>
          <p:cNvSpPr>
            <a:spLocks noGrp="1"/>
          </p:cNvSpPr>
          <p:nvPr>
            <p:ph type="body" sz="half" idx="136" hasCustomPrompt="1"/>
          </p:nvPr>
        </p:nvSpPr>
        <p:spPr>
          <a:xfrm>
            <a:off x="4295028" y="4578211"/>
            <a:ext cx="1703990" cy="589649"/>
          </a:xfrm>
          <a:prstGeom prst="rect">
            <a:avLst/>
          </a:prstGeom>
        </p:spPr>
        <p:txBody>
          <a:bodyPr vert="horz" wrap="square" lIns="0" tIns="45720" rIns="91440" bIns="45720" rtlCol="0">
            <a:noAutofit/>
          </a:bodyPr>
          <a:lstStyle>
            <a:lvl1pPr marL="0" indent="0">
              <a:lnSpc>
                <a:spcPct val="120000"/>
              </a:lnSpc>
              <a:spcAft>
                <a:spcPts val="600"/>
              </a:spcAft>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US">
                <a:effectLst/>
              </a:rPr>
              <a:t>Overview keep it short and sweet, so they’re scannable.</a:t>
            </a:r>
            <a:endParaRPr lang="en-GB"/>
          </a:p>
        </p:txBody>
      </p:sp>
      <p:sp>
        <p:nvSpPr>
          <p:cNvPr id="32" name="Text Placeholder 1">
            <a:extLst>
              <a:ext uri="{FF2B5EF4-FFF2-40B4-BE49-F238E27FC236}">
                <a16:creationId xmlns:a16="http://schemas.microsoft.com/office/drawing/2014/main" id="{FCE13D9D-6888-5641-79B2-F996FF26AA42}"/>
              </a:ext>
            </a:extLst>
          </p:cNvPr>
          <p:cNvSpPr>
            <a:spLocks noGrp="1"/>
          </p:cNvSpPr>
          <p:nvPr>
            <p:ph type="body" sz="half" idx="137" hasCustomPrompt="1"/>
          </p:nvPr>
        </p:nvSpPr>
        <p:spPr>
          <a:xfrm>
            <a:off x="6217346" y="3083691"/>
            <a:ext cx="170399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4</a:t>
            </a:r>
          </a:p>
        </p:txBody>
      </p:sp>
      <p:sp>
        <p:nvSpPr>
          <p:cNvPr id="33" name="Text Placeholder 1">
            <a:extLst>
              <a:ext uri="{FF2B5EF4-FFF2-40B4-BE49-F238E27FC236}">
                <a16:creationId xmlns:a16="http://schemas.microsoft.com/office/drawing/2014/main" id="{66C25308-3ABC-AE7E-3C87-1C4EB8E5A402}"/>
              </a:ext>
            </a:extLst>
          </p:cNvPr>
          <p:cNvSpPr>
            <a:spLocks noGrp="1"/>
          </p:cNvSpPr>
          <p:nvPr>
            <p:ph type="body" sz="half" idx="138" hasCustomPrompt="1"/>
          </p:nvPr>
        </p:nvSpPr>
        <p:spPr>
          <a:xfrm>
            <a:off x="6217346" y="4154142"/>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34" name="Text Placeholder 1">
            <a:extLst>
              <a:ext uri="{FF2B5EF4-FFF2-40B4-BE49-F238E27FC236}">
                <a16:creationId xmlns:a16="http://schemas.microsoft.com/office/drawing/2014/main" id="{CDDF31FE-A715-4BCF-7834-29D1AA0A1747}"/>
              </a:ext>
            </a:extLst>
          </p:cNvPr>
          <p:cNvSpPr>
            <a:spLocks noGrp="1"/>
          </p:cNvSpPr>
          <p:nvPr>
            <p:ph type="body" sz="half" idx="139" hasCustomPrompt="1"/>
          </p:nvPr>
        </p:nvSpPr>
        <p:spPr>
          <a:xfrm>
            <a:off x="6217346" y="4578211"/>
            <a:ext cx="1703990" cy="589649"/>
          </a:xfrm>
          <a:prstGeom prst="rect">
            <a:avLst/>
          </a:prstGeom>
        </p:spPr>
        <p:txBody>
          <a:bodyPr vert="horz" wrap="square" lIns="0" tIns="45720" rIns="91440" bIns="45720" rtlCol="0">
            <a:noAutofit/>
          </a:bodyPr>
          <a:lstStyle>
            <a:lvl1pPr marL="0" indent="0">
              <a:lnSpc>
                <a:spcPct val="120000"/>
              </a:lnSpc>
              <a:spcAft>
                <a:spcPts val="600"/>
              </a:spcAft>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US">
                <a:effectLst/>
              </a:rPr>
              <a:t>Overview keep it short and sweet, so they’re scannable.</a:t>
            </a:r>
            <a:endParaRPr lang="en-GB"/>
          </a:p>
        </p:txBody>
      </p:sp>
      <p:sp>
        <p:nvSpPr>
          <p:cNvPr id="35" name="Text Placeholder 1">
            <a:extLst>
              <a:ext uri="{FF2B5EF4-FFF2-40B4-BE49-F238E27FC236}">
                <a16:creationId xmlns:a16="http://schemas.microsoft.com/office/drawing/2014/main" id="{9A875E7F-0E8A-9B43-A38A-A5642F6768CB}"/>
              </a:ext>
            </a:extLst>
          </p:cNvPr>
          <p:cNvSpPr>
            <a:spLocks noGrp="1"/>
          </p:cNvSpPr>
          <p:nvPr>
            <p:ph type="body" sz="half" idx="140" hasCustomPrompt="1"/>
          </p:nvPr>
        </p:nvSpPr>
        <p:spPr>
          <a:xfrm>
            <a:off x="8150055" y="3083691"/>
            <a:ext cx="170399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5</a:t>
            </a:r>
          </a:p>
        </p:txBody>
      </p:sp>
      <p:sp>
        <p:nvSpPr>
          <p:cNvPr id="36" name="Text Placeholder 1">
            <a:extLst>
              <a:ext uri="{FF2B5EF4-FFF2-40B4-BE49-F238E27FC236}">
                <a16:creationId xmlns:a16="http://schemas.microsoft.com/office/drawing/2014/main" id="{B58EBD59-F2CF-C762-D0D2-06C5AFD0CDC4}"/>
              </a:ext>
            </a:extLst>
          </p:cNvPr>
          <p:cNvSpPr>
            <a:spLocks noGrp="1"/>
          </p:cNvSpPr>
          <p:nvPr>
            <p:ph type="body" sz="half" idx="141" hasCustomPrompt="1"/>
          </p:nvPr>
        </p:nvSpPr>
        <p:spPr>
          <a:xfrm>
            <a:off x="8150055" y="4154142"/>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37" name="Text Placeholder 1">
            <a:extLst>
              <a:ext uri="{FF2B5EF4-FFF2-40B4-BE49-F238E27FC236}">
                <a16:creationId xmlns:a16="http://schemas.microsoft.com/office/drawing/2014/main" id="{70F49F8D-B622-2DB5-4E03-AA005D7B4EF7}"/>
              </a:ext>
            </a:extLst>
          </p:cNvPr>
          <p:cNvSpPr>
            <a:spLocks noGrp="1"/>
          </p:cNvSpPr>
          <p:nvPr>
            <p:ph type="body" sz="half" idx="142" hasCustomPrompt="1"/>
          </p:nvPr>
        </p:nvSpPr>
        <p:spPr>
          <a:xfrm>
            <a:off x="8150055" y="4578211"/>
            <a:ext cx="1703990" cy="589649"/>
          </a:xfrm>
          <a:prstGeom prst="rect">
            <a:avLst/>
          </a:prstGeom>
        </p:spPr>
        <p:txBody>
          <a:bodyPr vert="horz" wrap="square" lIns="0" tIns="45720" rIns="91440" bIns="45720" rtlCol="0">
            <a:noAutofit/>
          </a:bodyPr>
          <a:lstStyle>
            <a:lvl1pPr marL="0" indent="0">
              <a:lnSpc>
                <a:spcPct val="120000"/>
              </a:lnSpc>
              <a:spcAft>
                <a:spcPts val="600"/>
              </a:spcAft>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US">
                <a:effectLst/>
              </a:rPr>
              <a:t>Overview keep it short and sweet, so they’re scannable.</a:t>
            </a:r>
            <a:endParaRPr lang="en-GB"/>
          </a:p>
        </p:txBody>
      </p:sp>
      <p:sp>
        <p:nvSpPr>
          <p:cNvPr id="38" name="Text Placeholder 1">
            <a:extLst>
              <a:ext uri="{FF2B5EF4-FFF2-40B4-BE49-F238E27FC236}">
                <a16:creationId xmlns:a16="http://schemas.microsoft.com/office/drawing/2014/main" id="{D518F39F-F76B-4410-0637-2752A130DB8D}"/>
              </a:ext>
            </a:extLst>
          </p:cNvPr>
          <p:cNvSpPr>
            <a:spLocks noGrp="1"/>
          </p:cNvSpPr>
          <p:nvPr>
            <p:ph type="body" sz="half" idx="143" hasCustomPrompt="1"/>
          </p:nvPr>
        </p:nvSpPr>
        <p:spPr>
          <a:xfrm>
            <a:off x="10082764" y="3083691"/>
            <a:ext cx="170399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6</a:t>
            </a:r>
          </a:p>
        </p:txBody>
      </p:sp>
      <p:sp>
        <p:nvSpPr>
          <p:cNvPr id="39" name="Text Placeholder 1">
            <a:extLst>
              <a:ext uri="{FF2B5EF4-FFF2-40B4-BE49-F238E27FC236}">
                <a16:creationId xmlns:a16="http://schemas.microsoft.com/office/drawing/2014/main" id="{B01B77A5-7193-8096-5D1D-C272360022C0}"/>
              </a:ext>
            </a:extLst>
          </p:cNvPr>
          <p:cNvSpPr>
            <a:spLocks noGrp="1"/>
          </p:cNvSpPr>
          <p:nvPr>
            <p:ph type="body" sz="half" idx="144" hasCustomPrompt="1"/>
          </p:nvPr>
        </p:nvSpPr>
        <p:spPr>
          <a:xfrm>
            <a:off x="10082764" y="4154142"/>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40" name="Text Placeholder 1">
            <a:extLst>
              <a:ext uri="{FF2B5EF4-FFF2-40B4-BE49-F238E27FC236}">
                <a16:creationId xmlns:a16="http://schemas.microsoft.com/office/drawing/2014/main" id="{16ACC18D-0052-8585-71F7-842EEFFBFD38}"/>
              </a:ext>
            </a:extLst>
          </p:cNvPr>
          <p:cNvSpPr>
            <a:spLocks noGrp="1"/>
          </p:cNvSpPr>
          <p:nvPr>
            <p:ph type="body" sz="half" idx="145" hasCustomPrompt="1"/>
          </p:nvPr>
        </p:nvSpPr>
        <p:spPr>
          <a:xfrm>
            <a:off x="10082764" y="4578211"/>
            <a:ext cx="1703990" cy="589649"/>
          </a:xfrm>
          <a:prstGeom prst="rect">
            <a:avLst/>
          </a:prstGeom>
        </p:spPr>
        <p:txBody>
          <a:bodyPr vert="horz" wrap="square" lIns="0" tIns="45720" rIns="91440" bIns="45720" rtlCol="0">
            <a:noAutofit/>
          </a:bodyPr>
          <a:lstStyle>
            <a:lvl1pPr marL="0" indent="0">
              <a:lnSpc>
                <a:spcPct val="120000"/>
              </a:lnSpc>
              <a:spcAft>
                <a:spcPts val="600"/>
              </a:spcAft>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US">
                <a:effectLst/>
              </a:rPr>
              <a:t>Overview keep it short and sweet, so they’re scannable.</a:t>
            </a:r>
            <a:endParaRPr lang="en-GB"/>
          </a:p>
        </p:txBody>
      </p:sp>
      <p:sp>
        <p:nvSpPr>
          <p:cNvPr id="3" name="Date Placeholder">
            <a:extLst>
              <a:ext uri="{FF2B5EF4-FFF2-40B4-BE49-F238E27FC236}">
                <a16:creationId xmlns:a16="http://schemas.microsoft.com/office/drawing/2014/main" id="{11E75B49-832C-FA50-96FE-614A1105B969}"/>
              </a:ext>
            </a:extLst>
          </p:cNvPr>
          <p:cNvSpPr>
            <a:spLocks noGrp="1"/>
          </p:cNvSpPr>
          <p:nvPr>
            <p:ph type="dt" sz="half" idx="113"/>
          </p:nvPr>
        </p:nvSpPr>
        <p:spPr>
          <a:xfrm>
            <a:off x="9105900" y="431457"/>
            <a:ext cx="2665971" cy="419100"/>
          </a:xfrm>
          <a:prstGeom prst="rect">
            <a:avLst/>
          </a:prstGeom>
        </p:spPr>
        <p:txBody>
          <a:bodyPr>
            <a:noAutofit/>
          </a:bodyPr>
          <a:lstStyle>
            <a:lvl1pPr>
              <a:defRPr spc="0"/>
            </a:lvl1pPr>
          </a:lstStyle>
          <a:p>
            <a:r>
              <a:rPr lang="en-US"/>
              <a:t>MONTH 20XX</a:t>
            </a:r>
          </a:p>
        </p:txBody>
      </p:sp>
      <p:pic>
        <p:nvPicPr>
          <p:cNvPr id="2" name="PS Logo">
            <a:extLst>
              <a:ext uri="{FF2B5EF4-FFF2-40B4-BE49-F238E27FC236}">
                <a16:creationId xmlns:a16="http://schemas.microsoft.com/office/drawing/2014/main" id="{A513B2AE-B764-E1F8-E9E5-ACF39A5C70B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628028476"/>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7 - Light">
    <p:bg>
      <p:bgRef idx="1001">
        <a:schemeClr val="bg2"/>
      </p:bgRef>
    </p:bg>
    <p:spTree>
      <p:nvGrpSpPr>
        <p:cNvPr id="1" name=""/>
        <p:cNvGrpSpPr/>
        <p:nvPr/>
      </p:nvGrpSpPr>
      <p:grpSpPr>
        <a:xfrm>
          <a:off x="0" y="0"/>
          <a:ext cx="0" cy="0"/>
          <a:chOff x="0" y="0"/>
          <a:chExt cx="0" cy="0"/>
        </a:xfrm>
      </p:grpSpPr>
      <p:sp>
        <p:nvSpPr>
          <p:cNvPr id="3" name="Date Placeholder">
            <a:extLst>
              <a:ext uri="{FF2B5EF4-FFF2-40B4-BE49-F238E27FC236}">
                <a16:creationId xmlns:a16="http://schemas.microsoft.com/office/drawing/2014/main" id="{11E75B49-832C-FA50-96FE-614A1105B969}"/>
              </a:ext>
            </a:extLst>
          </p:cNvPr>
          <p:cNvSpPr>
            <a:spLocks noGrp="1"/>
          </p:cNvSpPr>
          <p:nvPr>
            <p:ph type="dt" sz="half" idx="113"/>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6" name="Optional Eyebrow">
            <a:extLst>
              <a:ext uri="{FF2B5EF4-FFF2-40B4-BE49-F238E27FC236}">
                <a16:creationId xmlns:a16="http://schemas.microsoft.com/office/drawing/2014/main" id="{672CF1D1-2E7A-BF2C-0596-6082F58C6E55}"/>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Contents</a:t>
            </a:r>
          </a:p>
        </p:txBody>
      </p:sp>
      <p:sp>
        <p:nvSpPr>
          <p:cNvPr id="10" name="Contents">
            <a:extLst>
              <a:ext uri="{FF2B5EF4-FFF2-40B4-BE49-F238E27FC236}">
                <a16:creationId xmlns:a16="http://schemas.microsoft.com/office/drawing/2014/main" id="{25F9AE27-A4F0-7D5E-769E-D7072867CF04}"/>
              </a:ext>
            </a:extLst>
          </p:cNvPr>
          <p:cNvSpPr>
            <a:spLocks noGrp="1"/>
          </p:cNvSpPr>
          <p:nvPr>
            <p:ph type="title" hasCustomPrompt="1"/>
          </p:nvPr>
        </p:nvSpPr>
        <p:spPr>
          <a:xfrm>
            <a:off x="419100" y="838200"/>
            <a:ext cx="7505700" cy="3554819"/>
          </a:xfrm>
          <a:prstGeom prst="rect">
            <a:avLst/>
          </a:prstGeom>
          <a:noFill/>
        </p:spPr>
        <p:txBody>
          <a:bodyPr vert="horz" wrap="square" lIns="91440" tIns="45720" rIns="91440" bIns="45720" rtlCol="0" anchor="t">
            <a:spAutoFit/>
          </a:bodyPr>
          <a:lstStyle>
            <a:lvl1pPr>
              <a:defRPr lang="en-US" sz="5000" b="1" i="0" spc="-90" dirty="0">
                <a:solidFill>
                  <a:schemeClr val="tx1"/>
                </a:solidFill>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lvl="0" indent="0">
              <a:spcBef>
                <a:spcPts val="500"/>
              </a:spcBef>
              <a:buFont typeface="Arial" panose="020B0604020202020204" pitchFamily="34" charset="0"/>
            </a:pPr>
            <a:r>
              <a:rPr lang="fr-FR"/>
              <a:t>01 Section</a:t>
            </a:r>
            <a:br>
              <a:rPr lang="fr-FR"/>
            </a:br>
            <a:r>
              <a:rPr lang="fr-FR"/>
              <a:t>02 Section</a:t>
            </a:r>
            <a:br>
              <a:rPr lang="fr-FR"/>
            </a:br>
            <a:r>
              <a:rPr lang="fr-FR"/>
              <a:t>03 Section</a:t>
            </a:r>
            <a:br>
              <a:rPr lang="fr-FR"/>
            </a:br>
            <a:r>
              <a:rPr lang="fr-FR"/>
              <a:t>04 Section</a:t>
            </a:r>
            <a:br>
              <a:rPr lang="fr-FR"/>
            </a:br>
            <a:r>
              <a:rPr lang="fr-FR"/>
              <a:t>05 Section</a:t>
            </a:r>
          </a:p>
        </p:txBody>
      </p:sp>
      <p:sp>
        <p:nvSpPr>
          <p:cNvPr id="7" name="Slide Number Placeholder">
            <a:extLst>
              <a:ext uri="{FF2B5EF4-FFF2-40B4-BE49-F238E27FC236}">
                <a16:creationId xmlns:a16="http://schemas.microsoft.com/office/drawing/2014/main" id="{816219DA-ED2E-D8BE-0CED-D6DEF8EEEB79}"/>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pic>
        <p:nvPicPr>
          <p:cNvPr id="2" name="PS Logo">
            <a:extLst>
              <a:ext uri="{FF2B5EF4-FFF2-40B4-BE49-F238E27FC236}">
                <a16:creationId xmlns:a16="http://schemas.microsoft.com/office/drawing/2014/main" id="{A513B2AE-B764-E1F8-E9E5-ACF39A5C70B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251939970"/>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1 - Dark">
    <p:bg>
      <p:bgRef idx="1001">
        <a:schemeClr val="bg1"/>
      </p:bgRef>
    </p:bg>
    <p:spTree>
      <p:nvGrpSpPr>
        <p:cNvPr id="1" name=""/>
        <p:cNvGrpSpPr/>
        <p:nvPr/>
      </p:nvGrpSpPr>
      <p:grpSpPr>
        <a:xfrm>
          <a:off x="0" y="0"/>
          <a:ext cx="0" cy="0"/>
          <a:chOff x="0" y="0"/>
          <a:chExt cx="0" cy="0"/>
        </a:xfrm>
      </p:grpSpPr>
      <p:sp>
        <p:nvSpPr>
          <p:cNvPr id="6" name="Eyebrow">
            <a:extLst>
              <a:ext uri="{FF2B5EF4-FFF2-40B4-BE49-F238E27FC236}">
                <a16:creationId xmlns:a16="http://schemas.microsoft.com/office/drawing/2014/main" id="{672CF1D1-2E7A-BF2C-0596-6082F58C6E55}"/>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Eyebrow</a:t>
            </a:r>
          </a:p>
        </p:txBody>
      </p:sp>
      <p:sp>
        <p:nvSpPr>
          <p:cNvPr id="11" name="Title 1">
            <a:extLst>
              <a:ext uri="{FF2B5EF4-FFF2-40B4-BE49-F238E27FC236}">
                <a16:creationId xmlns:a16="http://schemas.microsoft.com/office/drawing/2014/main" id="{BCB96579-8C9C-B251-BDD9-B0C1B323EFE8}"/>
              </a:ext>
            </a:extLst>
          </p:cNvPr>
          <p:cNvSpPr>
            <a:spLocks noGrp="1"/>
          </p:cNvSpPr>
          <p:nvPr>
            <p:ph type="title" hasCustomPrompt="1"/>
          </p:nvPr>
        </p:nvSpPr>
        <p:spPr>
          <a:xfrm>
            <a:off x="429610" y="850557"/>
            <a:ext cx="4599590" cy="752612"/>
          </a:xfrm>
          <a:prstGeom prst="rect">
            <a:avLst/>
          </a:prstGeom>
        </p:spPr>
        <p:txBody>
          <a:bodyPr tIns="0" anchor="t">
            <a:noAutofit/>
          </a:bodyPr>
          <a:lstStyle>
            <a:lvl1pPr marL="0" indent="0">
              <a:spcBef>
                <a:spcPts val="500"/>
              </a:spcBef>
              <a:buFont typeface="Arial" panose="020B0604020202020204" pitchFamily="34" charset="0"/>
              <a:buNone/>
              <a:defRPr sz="5000" spc="0"/>
            </a:lvl1pPr>
          </a:lstStyle>
          <a:p>
            <a:pPr lvl="0"/>
            <a:r>
              <a:rPr lang="en-US"/>
              <a:t>Agenda</a:t>
            </a:r>
          </a:p>
        </p:txBody>
      </p:sp>
      <p:sp>
        <p:nvSpPr>
          <p:cNvPr id="12" name="Text 2">
            <a:extLst>
              <a:ext uri="{FF2B5EF4-FFF2-40B4-BE49-F238E27FC236}">
                <a16:creationId xmlns:a16="http://schemas.microsoft.com/office/drawing/2014/main" id="{D269E02F-710B-A5A6-7399-F4F554CE5EB4}"/>
              </a:ext>
            </a:extLst>
          </p:cNvPr>
          <p:cNvSpPr>
            <a:spLocks noGrp="1"/>
          </p:cNvSpPr>
          <p:nvPr>
            <p:ph type="body" sz="quarter" idx="13" hasCustomPrompt="1"/>
          </p:nvPr>
        </p:nvSpPr>
        <p:spPr>
          <a:xfrm>
            <a:off x="419101" y="1744146"/>
            <a:ext cx="3619500" cy="852394"/>
          </a:xfrm>
        </p:spPr>
        <p:txBody>
          <a:bodyPr rIns="0">
            <a:noAutofit/>
          </a:bodyPr>
          <a:lstStyle>
            <a:lvl1pPr marL="0" indent="0">
              <a:lnSpc>
                <a:spcPct val="120000"/>
              </a:lnSpc>
              <a:buFont typeface="Arial" panose="020B0604020202020204" pitchFamily="34" charset="0"/>
              <a:buNone/>
              <a:defRPr sz="1050" b="0" i="0" spc="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endParaRPr lang="en-US"/>
          </a:p>
        </p:txBody>
      </p:sp>
      <p:sp>
        <p:nvSpPr>
          <p:cNvPr id="15" name="Text 3">
            <a:extLst>
              <a:ext uri="{FF2B5EF4-FFF2-40B4-BE49-F238E27FC236}">
                <a16:creationId xmlns:a16="http://schemas.microsoft.com/office/drawing/2014/main" id="{7B04284E-9616-AFC3-C3D3-012EB3E7A37C}"/>
              </a:ext>
            </a:extLst>
          </p:cNvPr>
          <p:cNvSpPr>
            <a:spLocks noGrp="1"/>
          </p:cNvSpPr>
          <p:nvPr>
            <p:ph type="body" sz="quarter" idx="118" hasCustomPrompt="1"/>
          </p:nvPr>
        </p:nvSpPr>
        <p:spPr>
          <a:xfrm>
            <a:off x="430213" y="3086100"/>
            <a:ext cx="4598987" cy="2184400"/>
          </a:xfrm>
        </p:spPr>
        <p:txBody>
          <a:bodyPr>
            <a:noAutofit/>
          </a:bodyPr>
          <a:lstStyle>
            <a:lvl1pPr marL="342900" indent="-342900">
              <a:lnSpc>
                <a:spcPct val="140000"/>
              </a:lnSpc>
              <a:buFont typeface="+mj-lt"/>
              <a:buAutoNum type="arabicPeriod"/>
              <a:defRPr b="1" i="0" spc="0">
                <a:latin typeface="Futura Next DemiBold" panose="020B0602020204020303" pitchFamily="34" charset="77"/>
              </a:defRPr>
            </a:lvl1pPr>
          </a:lstStyle>
          <a:p>
            <a:pPr lvl="0"/>
            <a:r>
              <a:rPr lang="en-US"/>
              <a:t>Section title</a:t>
            </a:r>
          </a:p>
          <a:p>
            <a:pPr lvl="0"/>
            <a:r>
              <a:rPr lang="en-US"/>
              <a:t>Section title</a:t>
            </a:r>
          </a:p>
          <a:p>
            <a:pPr lvl="0"/>
            <a:r>
              <a:rPr lang="en-US"/>
              <a:t>Section title</a:t>
            </a:r>
          </a:p>
          <a:p>
            <a:pPr lvl="0"/>
            <a:r>
              <a:rPr lang="en-US"/>
              <a:t>Section title</a:t>
            </a:r>
          </a:p>
        </p:txBody>
      </p:sp>
      <p:sp>
        <p:nvSpPr>
          <p:cNvPr id="10" name="Picture Placeholder">
            <a:extLst>
              <a:ext uri="{FF2B5EF4-FFF2-40B4-BE49-F238E27FC236}">
                <a16:creationId xmlns:a16="http://schemas.microsoft.com/office/drawing/2014/main" id="{25067847-443B-F465-79F2-155CF9913885}"/>
              </a:ext>
            </a:extLst>
          </p:cNvPr>
          <p:cNvSpPr>
            <a:spLocks noGrp="1"/>
          </p:cNvSpPr>
          <p:nvPr>
            <p:ph type="pic" sz="quarter" idx="116"/>
          </p:nvPr>
        </p:nvSpPr>
        <p:spPr>
          <a:xfrm>
            <a:off x="6210300" y="850558"/>
            <a:ext cx="5570537" cy="5169242"/>
          </a:xfrm>
          <a:prstGeom prst="round2DiagRect">
            <a:avLst>
              <a:gd name="adj1" fmla="val 0"/>
              <a:gd name="adj2" fmla="val 7814"/>
            </a:avLst>
          </a:prstGeom>
          <a:solidFill>
            <a:schemeClr val="tx1">
              <a:lumMod val="65000"/>
            </a:schemeClr>
          </a:solidFill>
          <a:ln>
            <a:noFill/>
          </a:ln>
        </p:spPr>
        <p:txBody>
          <a:bodyPr/>
          <a:lstStyle>
            <a:lvl1pPr>
              <a:defRPr b="1" i="0" spc="0">
                <a:solidFill>
                  <a:schemeClr val="bg1"/>
                </a:solidFill>
                <a:latin typeface="Futura Next DemiBold" panose="020B0602020204020303" pitchFamily="34" charset="77"/>
              </a:defRPr>
            </a:lvl1pPr>
          </a:lstStyle>
          <a:p>
            <a:endParaRPr lang="en-US"/>
          </a:p>
        </p:txBody>
      </p:sp>
      <p:sp>
        <p:nvSpPr>
          <p:cNvPr id="3" name="Date">
            <a:extLst>
              <a:ext uri="{FF2B5EF4-FFF2-40B4-BE49-F238E27FC236}">
                <a16:creationId xmlns:a16="http://schemas.microsoft.com/office/drawing/2014/main" id="{11E75B49-832C-FA50-96FE-614A1105B969}"/>
              </a:ext>
            </a:extLst>
          </p:cNvPr>
          <p:cNvSpPr>
            <a:spLocks noGrp="1"/>
          </p:cNvSpPr>
          <p:nvPr>
            <p:ph type="dt" sz="half" idx="113"/>
          </p:nvPr>
        </p:nvSpPr>
        <p:spPr>
          <a:xfrm>
            <a:off x="9105900" y="431457"/>
            <a:ext cx="2665971" cy="419100"/>
          </a:xfrm>
          <a:prstGeom prst="rect">
            <a:avLst/>
          </a:prstGeom>
        </p:spPr>
        <p:txBody>
          <a:bodyPr>
            <a:noAutofit/>
          </a:bodyPr>
          <a:lstStyle>
            <a:lvl1pPr>
              <a:defRPr spc="0"/>
            </a:lvl1pPr>
          </a:lstStyle>
          <a:p>
            <a:r>
              <a:rPr lang="en-US"/>
              <a:t>MONTH 20XX</a:t>
            </a:r>
          </a:p>
        </p:txBody>
      </p:sp>
      <p:sp>
        <p:nvSpPr>
          <p:cNvPr id="7" name="Slide Number Placeholder">
            <a:extLst>
              <a:ext uri="{FF2B5EF4-FFF2-40B4-BE49-F238E27FC236}">
                <a16:creationId xmlns:a16="http://schemas.microsoft.com/office/drawing/2014/main" id="{816219DA-ED2E-D8BE-0CED-D6DEF8EEEB79}"/>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spc="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pic>
        <p:nvPicPr>
          <p:cNvPr id="2" name="PS">
            <a:extLst>
              <a:ext uri="{FF2B5EF4-FFF2-40B4-BE49-F238E27FC236}">
                <a16:creationId xmlns:a16="http://schemas.microsoft.com/office/drawing/2014/main" id="{A513B2AE-B764-E1F8-E9E5-ACF39A5C70B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76417191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2 - Light">
    <p:bg>
      <p:bgRef idx="1001">
        <a:schemeClr val="bg2"/>
      </p:bgRef>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F9C58FAB-CDE8-FD8E-B3A3-D21A5DB734CF}"/>
              </a:ext>
              <a:ext uri="{C183D7F6-B498-43B3-948B-1728B52AA6E4}">
                <adec:decorative xmlns:adec="http://schemas.microsoft.com/office/drawing/2017/decorative" val="1"/>
              </a:ext>
            </a:extLst>
          </p:cNvPr>
          <p:cNvSpPr>
            <a:spLocks noGrp="1"/>
          </p:cNvSpPr>
          <p:nvPr>
            <p:ph type="pic" sz="quarter" idx="116"/>
          </p:nvPr>
        </p:nvSpPr>
        <p:spPr>
          <a:xfrm>
            <a:off x="6388924" y="1365662"/>
            <a:ext cx="5391913" cy="4381995"/>
          </a:xfrm>
          <a:prstGeom prst="round2DiagRect">
            <a:avLst>
              <a:gd name="adj1" fmla="val 0"/>
              <a:gd name="adj2" fmla="val 7814"/>
            </a:avLst>
          </a:prstGeom>
          <a:solidFill>
            <a:schemeClr val="bg1">
              <a:lumMod val="85000"/>
            </a:schemeClr>
          </a:solidFill>
          <a:ln>
            <a:noFill/>
          </a:ln>
        </p:spPr>
        <p:txBody>
          <a:bodyPr/>
          <a:lstStyle>
            <a:lvl1pPr>
              <a:defRPr b="1" i="0">
                <a:latin typeface="Futura Next DemiBold" panose="020B0602020204020303" pitchFamily="34" charset="77"/>
              </a:defRPr>
            </a:lvl1pPr>
          </a:lstStyle>
          <a:p>
            <a:endParaRPr lang="en-US"/>
          </a:p>
        </p:txBody>
      </p:sp>
      <p:pic>
        <p:nvPicPr>
          <p:cNvPr id="2" name="Logo">
            <a:extLst>
              <a:ext uri="{FF2B5EF4-FFF2-40B4-BE49-F238E27FC236}">
                <a16:creationId xmlns:a16="http://schemas.microsoft.com/office/drawing/2014/main" id="{3CEFAA79-ECA3-45EE-A320-3E5831293240}"/>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23695" y="6045014"/>
            <a:ext cx="769008" cy="417376"/>
          </a:xfrm>
          <a:prstGeom prst="rect">
            <a:avLst/>
          </a:prstGeom>
        </p:spPr>
      </p:pic>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867956"/>
            <a:ext cx="8447690" cy="1080966"/>
          </a:xfrm>
          <a:prstGeom prst="rect">
            <a:avLst/>
          </a:prstGeom>
        </p:spPr>
        <p:txBody>
          <a:bodyPr tIns="0" anchor="t">
            <a:noAutofit/>
          </a:bodyPr>
          <a:lstStyle>
            <a:lvl1pPr marL="0" indent="0">
              <a:spcBef>
                <a:spcPts val="500"/>
              </a:spcBef>
              <a:buFont typeface="Arial" panose="020B0604020202020204" pitchFamily="34" charset="0"/>
              <a:buNone/>
              <a:defRPr sz="9600"/>
            </a:lvl1pPr>
          </a:lstStyle>
          <a:p>
            <a:pPr lvl="0"/>
            <a:r>
              <a:rPr lang="en-US"/>
              <a:t>Short title</a:t>
            </a:r>
          </a:p>
        </p:txBody>
      </p:sp>
      <p:sp>
        <p:nvSpPr>
          <p:cNvPr id="19" name="Title 2">
            <a:extLst>
              <a:ext uri="{FF2B5EF4-FFF2-40B4-BE49-F238E27FC236}">
                <a16:creationId xmlns:a16="http://schemas.microsoft.com/office/drawing/2014/main" id="{9EFAB551-5E6F-3593-33D7-A6B872BB91A0}"/>
              </a:ext>
            </a:extLst>
          </p:cNvPr>
          <p:cNvSpPr>
            <a:spLocks noGrp="1"/>
          </p:cNvSpPr>
          <p:nvPr>
            <p:ph type="body" sz="quarter" idx="117" hasCustomPrompt="1"/>
          </p:nvPr>
        </p:nvSpPr>
        <p:spPr>
          <a:xfrm>
            <a:off x="3333148" y="4940074"/>
            <a:ext cx="8447689" cy="1080966"/>
          </a:xfrm>
        </p:spPr>
        <p:txBody>
          <a:bodyPr>
            <a:noAutofit/>
          </a:bodyPr>
          <a:lstStyle>
            <a:lvl1pPr marL="0" indent="0" algn="r">
              <a:buNone/>
              <a:defRPr sz="9600" b="1" i="0">
                <a:latin typeface="Futura Next DemiBold" panose="020B0602020204020303" pitchFamily="34" charset="77"/>
              </a:defRPr>
            </a:lvl1pPr>
          </a:lstStyle>
          <a:p>
            <a:pPr lvl="0"/>
            <a:r>
              <a:rPr lang="en-US"/>
              <a:t>in two lines</a:t>
            </a:r>
          </a:p>
        </p:txBody>
      </p:sp>
      <p:sp>
        <p:nvSpPr>
          <p:cNvPr id="6" name="Subhead">
            <a:extLst>
              <a:ext uri="{FF2B5EF4-FFF2-40B4-BE49-F238E27FC236}">
                <a16:creationId xmlns:a16="http://schemas.microsoft.com/office/drawing/2014/main" id="{43EEB8BE-171F-08C5-E0EE-59AC0939CA42}"/>
              </a:ext>
            </a:extLst>
          </p:cNvPr>
          <p:cNvSpPr>
            <a:spLocks noGrp="1"/>
          </p:cNvSpPr>
          <p:nvPr>
            <p:ph type="body" sz="half" idx="112" hasCustomPrompt="1"/>
          </p:nvPr>
        </p:nvSpPr>
        <p:spPr>
          <a:xfrm>
            <a:off x="429610" y="2480596"/>
            <a:ext cx="45995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subhead text</a:t>
            </a:r>
          </a:p>
        </p:txBody>
      </p:sp>
      <p:sp>
        <p:nvSpPr>
          <p:cNvPr id="3" name="Date">
            <a:extLst>
              <a:ext uri="{FF2B5EF4-FFF2-40B4-BE49-F238E27FC236}">
                <a16:creationId xmlns:a16="http://schemas.microsoft.com/office/drawing/2014/main" id="{11E75B49-832C-FA50-96FE-614A1105B969}"/>
              </a:ext>
            </a:extLst>
          </p:cNvPr>
          <p:cNvSpPr>
            <a:spLocks noGrp="1"/>
          </p:cNvSpPr>
          <p:nvPr>
            <p:ph type="dt" sz="half" idx="113"/>
          </p:nvPr>
        </p:nvSpPr>
        <p:spPr>
          <a:xfrm>
            <a:off x="423695" y="3126669"/>
            <a:ext cx="2665971" cy="297379"/>
          </a:xfrm>
          <a:prstGeom prst="rect">
            <a:avLst/>
          </a:prstGeom>
        </p:spPr>
        <p:txBody>
          <a:bodyPr>
            <a:noAutofit/>
          </a:bodyPr>
          <a:lstStyle>
            <a:lvl1pPr algn="l">
              <a:defRPr sz="1000"/>
            </a:lvl1pPr>
          </a:lstStyle>
          <a:p>
            <a:r>
              <a:rPr lang="en-US"/>
              <a:t>MONTH 20XX</a:t>
            </a:r>
          </a:p>
        </p:txBody>
      </p:sp>
    </p:spTree>
    <p:extLst>
      <p:ext uri="{BB962C8B-B14F-4D97-AF65-F5344CB8AC3E}">
        <p14:creationId xmlns:p14="http://schemas.microsoft.com/office/powerpoint/2010/main" val="2006301796"/>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 Dark">
    <p:bg>
      <p:bgRef idx="1001">
        <a:schemeClr val="bg1"/>
      </p:bgRef>
    </p:bg>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11E75B49-832C-FA50-96FE-614A1105B969}"/>
              </a:ext>
              <a:ext uri="{C183D7F6-B498-43B3-948B-1728B52AA6E4}">
                <adec:decorative xmlns:adec="http://schemas.microsoft.com/office/drawing/2017/decorative" val="1"/>
              </a:ext>
            </a:extLst>
          </p:cNvPr>
          <p:cNvSpPr>
            <a:spLocks noGrp="1"/>
          </p:cNvSpPr>
          <p:nvPr>
            <p:ph type="dt" sz="half" idx="113"/>
          </p:nvPr>
        </p:nvSpPr>
        <p:spPr>
          <a:xfrm>
            <a:off x="9105900" y="431457"/>
            <a:ext cx="2665971" cy="419100"/>
          </a:xfrm>
          <a:prstGeom prst="rect">
            <a:avLst/>
          </a:prstGeom>
        </p:spPr>
        <p:txBody>
          <a:bodyPr>
            <a:noAutofit/>
          </a:bodyPr>
          <a:lstStyle>
            <a:lvl1pPr>
              <a:defRPr spc="0"/>
            </a:lvl1pPr>
          </a:lstStyle>
          <a:p>
            <a:r>
              <a:rPr lang="en-US"/>
              <a:t>MONTH 20XX</a:t>
            </a:r>
          </a:p>
        </p:txBody>
      </p:sp>
      <p:sp>
        <p:nvSpPr>
          <p:cNvPr id="6" name="Eyebrow">
            <a:extLst>
              <a:ext uri="{FF2B5EF4-FFF2-40B4-BE49-F238E27FC236}">
                <a16:creationId xmlns:a16="http://schemas.microsoft.com/office/drawing/2014/main" id="{672CF1D1-2E7A-BF2C-0596-6082F58C6E55}"/>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5" name="Title">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1173712"/>
            <a:ext cx="3608621" cy="864414"/>
          </a:xfrm>
          <a:prstGeom prst="rect">
            <a:avLst/>
          </a:prstGeom>
        </p:spPr>
        <p:txBody>
          <a:bodyPr tIns="0" anchor="t">
            <a:noAutofit/>
          </a:bodyPr>
          <a:lstStyle>
            <a:lvl1pPr marL="0" indent="0">
              <a:spcBef>
                <a:spcPts val="500"/>
              </a:spcBef>
              <a:buFont typeface="Arial" panose="020B0604020202020204" pitchFamily="34" charset="0"/>
              <a:buNone/>
              <a:defRPr sz="5000" spc="0"/>
            </a:lvl1pPr>
          </a:lstStyle>
          <a:p>
            <a:pPr lvl="0"/>
            <a:r>
              <a:rPr lang="en-US"/>
              <a:t>Agenda</a:t>
            </a:r>
          </a:p>
        </p:txBody>
      </p:sp>
      <p:sp>
        <p:nvSpPr>
          <p:cNvPr id="11" name="Description">
            <a:extLst>
              <a:ext uri="{FF2B5EF4-FFF2-40B4-BE49-F238E27FC236}">
                <a16:creationId xmlns:a16="http://schemas.microsoft.com/office/drawing/2014/main" id="{774D3754-F2C9-12CC-F954-E8DF48A9CE33}"/>
              </a:ext>
            </a:extLst>
          </p:cNvPr>
          <p:cNvSpPr>
            <a:spLocks noGrp="1"/>
          </p:cNvSpPr>
          <p:nvPr>
            <p:ph type="body" sz="quarter" idx="13" hasCustomPrompt="1"/>
          </p:nvPr>
        </p:nvSpPr>
        <p:spPr>
          <a:xfrm>
            <a:off x="419101" y="2054748"/>
            <a:ext cx="3619500" cy="852394"/>
          </a:xfrm>
        </p:spPr>
        <p:txBody>
          <a:bodyPr rIns="0">
            <a:noAutofit/>
          </a:bodyPr>
          <a:lstStyle>
            <a:lvl1pPr marL="0" indent="0">
              <a:lnSpc>
                <a:spcPct val="120000"/>
              </a:lnSpc>
              <a:buFont typeface="Arial" panose="020B0604020202020204" pitchFamily="34" charset="0"/>
              <a:buNone/>
              <a:defRPr sz="1050" b="0" i="0" spc="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endParaRPr lang="en-US"/>
          </a:p>
        </p:txBody>
      </p:sp>
      <p:sp>
        <p:nvSpPr>
          <p:cNvPr id="4" name="Text Placeholder 1">
            <a:extLst>
              <a:ext uri="{FF2B5EF4-FFF2-40B4-BE49-F238E27FC236}">
                <a16:creationId xmlns:a16="http://schemas.microsoft.com/office/drawing/2014/main" id="{B49DC32D-9869-B76D-F494-C607F5638044}"/>
              </a:ext>
            </a:extLst>
          </p:cNvPr>
          <p:cNvSpPr>
            <a:spLocks noGrp="1"/>
          </p:cNvSpPr>
          <p:nvPr>
            <p:ph type="body" sz="half" idx="118" hasCustomPrompt="1"/>
          </p:nvPr>
        </p:nvSpPr>
        <p:spPr>
          <a:xfrm>
            <a:off x="429610" y="3261017"/>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1</a:t>
            </a:r>
          </a:p>
        </p:txBody>
      </p:sp>
      <p:sp>
        <p:nvSpPr>
          <p:cNvPr id="9" name="Text Placeholder 2">
            <a:extLst>
              <a:ext uri="{FF2B5EF4-FFF2-40B4-BE49-F238E27FC236}">
                <a16:creationId xmlns:a16="http://schemas.microsoft.com/office/drawing/2014/main" id="{0DF71472-248D-0F6B-1924-825904EFC338}"/>
              </a:ext>
            </a:extLst>
          </p:cNvPr>
          <p:cNvSpPr>
            <a:spLocks noGrp="1"/>
          </p:cNvSpPr>
          <p:nvPr>
            <p:ph type="body" sz="half" idx="119" hasCustomPrompt="1"/>
          </p:nvPr>
        </p:nvSpPr>
        <p:spPr>
          <a:xfrm>
            <a:off x="429610" y="3657257"/>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16" name="Text Placeholder 3">
            <a:extLst>
              <a:ext uri="{FF2B5EF4-FFF2-40B4-BE49-F238E27FC236}">
                <a16:creationId xmlns:a16="http://schemas.microsoft.com/office/drawing/2014/main" id="{ED1E8A27-6544-6C28-4626-5617CD09F1AC}"/>
              </a:ext>
            </a:extLst>
          </p:cNvPr>
          <p:cNvSpPr>
            <a:spLocks noGrp="1"/>
          </p:cNvSpPr>
          <p:nvPr>
            <p:ph type="body" sz="half" idx="120" hasCustomPrompt="1"/>
          </p:nvPr>
        </p:nvSpPr>
        <p:spPr>
          <a:xfrm>
            <a:off x="2369923" y="3261017"/>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2</a:t>
            </a:r>
          </a:p>
        </p:txBody>
      </p:sp>
      <p:sp>
        <p:nvSpPr>
          <p:cNvPr id="17" name="Text Placeholder 4">
            <a:extLst>
              <a:ext uri="{FF2B5EF4-FFF2-40B4-BE49-F238E27FC236}">
                <a16:creationId xmlns:a16="http://schemas.microsoft.com/office/drawing/2014/main" id="{B78CC690-7F95-B4EB-2803-8CE871452562}"/>
              </a:ext>
            </a:extLst>
          </p:cNvPr>
          <p:cNvSpPr>
            <a:spLocks noGrp="1"/>
          </p:cNvSpPr>
          <p:nvPr>
            <p:ph type="body" sz="half" idx="121" hasCustomPrompt="1"/>
          </p:nvPr>
        </p:nvSpPr>
        <p:spPr>
          <a:xfrm>
            <a:off x="2369923" y="3657257"/>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20" name="Text Placeholder 5">
            <a:extLst>
              <a:ext uri="{FF2B5EF4-FFF2-40B4-BE49-F238E27FC236}">
                <a16:creationId xmlns:a16="http://schemas.microsoft.com/office/drawing/2014/main" id="{BA38CD37-B124-9E8E-DE7F-ACC81C60DA0C}"/>
              </a:ext>
            </a:extLst>
          </p:cNvPr>
          <p:cNvSpPr>
            <a:spLocks noGrp="1"/>
          </p:cNvSpPr>
          <p:nvPr>
            <p:ph type="body" sz="half" idx="122" hasCustomPrompt="1"/>
          </p:nvPr>
        </p:nvSpPr>
        <p:spPr>
          <a:xfrm>
            <a:off x="4304659" y="3261017"/>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3</a:t>
            </a:r>
          </a:p>
        </p:txBody>
      </p:sp>
      <p:sp>
        <p:nvSpPr>
          <p:cNvPr id="21" name="Text Placeholder 6">
            <a:extLst>
              <a:ext uri="{FF2B5EF4-FFF2-40B4-BE49-F238E27FC236}">
                <a16:creationId xmlns:a16="http://schemas.microsoft.com/office/drawing/2014/main" id="{417D9049-0615-93B2-F360-DFB00372CC2B}"/>
              </a:ext>
            </a:extLst>
          </p:cNvPr>
          <p:cNvSpPr>
            <a:spLocks noGrp="1"/>
          </p:cNvSpPr>
          <p:nvPr>
            <p:ph type="body" sz="half" idx="123" hasCustomPrompt="1"/>
          </p:nvPr>
        </p:nvSpPr>
        <p:spPr>
          <a:xfrm>
            <a:off x="4304659" y="3657257"/>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23" name="Text Placeholder 7">
            <a:extLst>
              <a:ext uri="{FF2B5EF4-FFF2-40B4-BE49-F238E27FC236}">
                <a16:creationId xmlns:a16="http://schemas.microsoft.com/office/drawing/2014/main" id="{F39F5166-A238-AB09-376D-A209AE001D2A}"/>
              </a:ext>
            </a:extLst>
          </p:cNvPr>
          <p:cNvSpPr>
            <a:spLocks noGrp="1"/>
          </p:cNvSpPr>
          <p:nvPr>
            <p:ph type="body" sz="half" idx="124" hasCustomPrompt="1"/>
          </p:nvPr>
        </p:nvSpPr>
        <p:spPr>
          <a:xfrm>
            <a:off x="6223106" y="3261017"/>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4</a:t>
            </a:r>
          </a:p>
        </p:txBody>
      </p:sp>
      <p:sp>
        <p:nvSpPr>
          <p:cNvPr id="24" name="Text Placeholder 8">
            <a:extLst>
              <a:ext uri="{FF2B5EF4-FFF2-40B4-BE49-F238E27FC236}">
                <a16:creationId xmlns:a16="http://schemas.microsoft.com/office/drawing/2014/main" id="{91EF57DA-4A22-49D5-452E-17FF1905E6B7}"/>
              </a:ext>
            </a:extLst>
          </p:cNvPr>
          <p:cNvSpPr>
            <a:spLocks noGrp="1"/>
          </p:cNvSpPr>
          <p:nvPr>
            <p:ph type="body" sz="half" idx="125" hasCustomPrompt="1"/>
          </p:nvPr>
        </p:nvSpPr>
        <p:spPr>
          <a:xfrm>
            <a:off x="6223106" y="3657257"/>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27" name="Text Placeholder 9">
            <a:extLst>
              <a:ext uri="{FF2B5EF4-FFF2-40B4-BE49-F238E27FC236}">
                <a16:creationId xmlns:a16="http://schemas.microsoft.com/office/drawing/2014/main" id="{560B6390-A649-BDC0-8723-3C8E2BBA63D6}"/>
              </a:ext>
            </a:extLst>
          </p:cNvPr>
          <p:cNvSpPr>
            <a:spLocks noGrp="1"/>
          </p:cNvSpPr>
          <p:nvPr>
            <p:ph type="body" sz="half" idx="126" hasCustomPrompt="1"/>
          </p:nvPr>
        </p:nvSpPr>
        <p:spPr>
          <a:xfrm>
            <a:off x="8156233" y="3261017"/>
            <a:ext cx="167356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5</a:t>
            </a:r>
          </a:p>
        </p:txBody>
      </p:sp>
      <p:sp>
        <p:nvSpPr>
          <p:cNvPr id="28" name="Text Placeholder 10">
            <a:extLst>
              <a:ext uri="{FF2B5EF4-FFF2-40B4-BE49-F238E27FC236}">
                <a16:creationId xmlns:a16="http://schemas.microsoft.com/office/drawing/2014/main" id="{E317A319-F8B7-24CB-21E2-2DD767720C18}"/>
              </a:ext>
            </a:extLst>
          </p:cNvPr>
          <p:cNvSpPr>
            <a:spLocks noGrp="1"/>
          </p:cNvSpPr>
          <p:nvPr>
            <p:ph type="body" sz="half" idx="127" hasCustomPrompt="1"/>
          </p:nvPr>
        </p:nvSpPr>
        <p:spPr>
          <a:xfrm>
            <a:off x="8156233" y="3657257"/>
            <a:ext cx="167356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30" name="Text Placeholder 11">
            <a:extLst>
              <a:ext uri="{FF2B5EF4-FFF2-40B4-BE49-F238E27FC236}">
                <a16:creationId xmlns:a16="http://schemas.microsoft.com/office/drawing/2014/main" id="{9688A337-4F6C-E7C1-7ADA-52D45E9F6AF9}"/>
              </a:ext>
            </a:extLst>
          </p:cNvPr>
          <p:cNvSpPr>
            <a:spLocks noGrp="1"/>
          </p:cNvSpPr>
          <p:nvPr>
            <p:ph type="body" sz="half" idx="128" hasCustomPrompt="1"/>
          </p:nvPr>
        </p:nvSpPr>
        <p:spPr>
          <a:xfrm>
            <a:off x="10067479" y="3261017"/>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6</a:t>
            </a:r>
          </a:p>
        </p:txBody>
      </p:sp>
      <p:sp>
        <p:nvSpPr>
          <p:cNvPr id="31" name="Text Placeholder 12">
            <a:extLst>
              <a:ext uri="{FF2B5EF4-FFF2-40B4-BE49-F238E27FC236}">
                <a16:creationId xmlns:a16="http://schemas.microsoft.com/office/drawing/2014/main" id="{E3CFDF3C-1A0A-A256-AB6A-F8A66E8C7D78}"/>
              </a:ext>
            </a:extLst>
          </p:cNvPr>
          <p:cNvSpPr>
            <a:spLocks noGrp="1"/>
          </p:cNvSpPr>
          <p:nvPr>
            <p:ph type="body" sz="half" idx="129" hasCustomPrompt="1"/>
          </p:nvPr>
        </p:nvSpPr>
        <p:spPr>
          <a:xfrm>
            <a:off x="10067479" y="3657257"/>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7" name="Slide Number Placeholder">
            <a:extLst>
              <a:ext uri="{FF2B5EF4-FFF2-40B4-BE49-F238E27FC236}">
                <a16:creationId xmlns:a16="http://schemas.microsoft.com/office/drawing/2014/main" id="{816219DA-ED2E-D8BE-0CED-D6DEF8EEEB79}"/>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spc="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pic>
        <p:nvPicPr>
          <p:cNvPr id="2" name="PS Logo">
            <a:extLst>
              <a:ext uri="{FF2B5EF4-FFF2-40B4-BE49-F238E27FC236}">
                <a16:creationId xmlns:a16="http://schemas.microsoft.com/office/drawing/2014/main" id="{A513B2AE-B764-E1F8-E9E5-ACF39A5C70B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8" name="Text Placeholder 33">
            <a:extLst>
              <a:ext uri="{FF2B5EF4-FFF2-40B4-BE49-F238E27FC236}">
                <a16:creationId xmlns:a16="http://schemas.microsoft.com/office/drawing/2014/main" id="{00C05B27-0911-E6EF-C09B-AEE9CD667CEE}"/>
              </a:ext>
              <a:ext uri="{C183D7F6-B498-43B3-948B-1728B52AA6E4}">
                <adec:decorative xmlns:adec="http://schemas.microsoft.com/office/drawing/2017/decorative" val="1"/>
              </a:ext>
            </a:extLst>
          </p:cNvPr>
          <p:cNvSpPr>
            <a:spLocks noGrp="1"/>
          </p:cNvSpPr>
          <p:nvPr>
            <p:ph type="body" sz="quarter" idx="135" hasCustomPrompt="1"/>
          </p:nvPr>
        </p:nvSpPr>
        <p:spPr>
          <a:xfrm>
            <a:off x="430873" y="3574308"/>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0" name="Text Placeholder 33">
            <a:extLst>
              <a:ext uri="{FF2B5EF4-FFF2-40B4-BE49-F238E27FC236}">
                <a16:creationId xmlns:a16="http://schemas.microsoft.com/office/drawing/2014/main" id="{9C1E0F9B-DDEB-CEE6-E319-ED07E92FE153}"/>
              </a:ext>
              <a:ext uri="{C183D7F6-B498-43B3-948B-1728B52AA6E4}">
                <adec:decorative xmlns:adec="http://schemas.microsoft.com/office/drawing/2017/decorative" val="1"/>
              </a:ext>
            </a:extLst>
          </p:cNvPr>
          <p:cNvSpPr>
            <a:spLocks noGrp="1"/>
          </p:cNvSpPr>
          <p:nvPr>
            <p:ph type="body" sz="quarter" idx="136" hasCustomPrompt="1"/>
          </p:nvPr>
        </p:nvSpPr>
        <p:spPr>
          <a:xfrm>
            <a:off x="2365017" y="357430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3" name="Text Placeholder 33">
            <a:extLst>
              <a:ext uri="{FF2B5EF4-FFF2-40B4-BE49-F238E27FC236}">
                <a16:creationId xmlns:a16="http://schemas.microsoft.com/office/drawing/2014/main" id="{78CBC6C4-0A1F-9A1B-A64B-5CE745791EBB}"/>
              </a:ext>
              <a:ext uri="{C183D7F6-B498-43B3-948B-1728B52AA6E4}">
                <adec:decorative xmlns:adec="http://schemas.microsoft.com/office/drawing/2017/decorative" val="1"/>
              </a:ext>
            </a:extLst>
          </p:cNvPr>
          <p:cNvSpPr>
            <a:spLocks noGrp="1"/>
          </p:cNvSpPr>
          <p:nvPr>
            <p:ph type="body" sz="quarter" idx="137" hasCustomPrompt="1"/>
          </p:nvPr>
        </p:nvSpPr>
        <p:spPr>
          <a:xfrm>
            <a:off x="4315437" y="357430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4" name="Text Placeholder 33">
            <a:extLst>
              <a:ext uri="{FF2B5EF4-FFF2-40B4-BE49-F238E27FC236}">
                <a16:creationId xmlns:a16="http://schemas.microsoft.com/office/drawing/2014/main" id="{10B2AEA7-39CD-9649-75E6-4017E7FAEAB8}"/>
              </a:ext>
              <a:ext uri="{C183D7F6-B498-43B3-948B-1728B52AA6E4}">
                <adec:decorative xmlns:adec="http://schemas.microsoft.com/office/drawing/2017/decorative" val="1"/>
              </a:ext>
            </a:extLst>
          </p:cNvPr>
          <p:cNvSpPr>
            <a:spLocks noGrp="1"/>
          </p:cNvSpPr>
          <p:nvPr>
            <p:ph type="body" sz="quarter" idx="138" hasCustomPrompt="1"/>
          </p:nvPr>
        </p:nvSpPr>
        <p:spPr>
          <a:xfrm>
            <a:off x="6229821" y="357430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5" name="Text Placeholder 33">
            <a:extLst>
              <a:ext uri="{FF2B5EF4-FFF2-40B4-BE49-F238E27FC236}">
                <a16:creationId xmlns:a16="http://schemas.microsoft.com/office/drawing/2014/main" id="{AAAF0713-772D-7AF2-06A9-17A0D14F8326}"/>
              </a:ext>
              <a:ext uri="{C183D7F6-B498-43B3-948B-1728B52AA6E4}">
                <adec:decorative xmlns:adec="http://schemas.microsoft.com/office/drawing/2017/decorative" val="1"/>
              </a:ext>
            </a:extLst>
          </p:cNvPr>
          <p:cNvSpPr>
            <a:spLocks noGrp="1"/>
          </p:cNvSpPr>
          <p:nvPr>
            <p:ph type="body" sz="quarter" idx="139" hasCustomPrompt="1"/>
          </p:nvPr>
        </p:nvSpPr>
        <p:spPr>
          <a:xfrm>
            <a:off x="8150636" y="357430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9" name="Text Placeholder 33">
            <a:extLst>
              <a:ext uri="{FF2B5EF4-FFF2-40B4-BE49-F238E27FC236}">
                <a16:creationId xmlns:a16="http://schemas.microsoft.com/office/drawing/2014/main" id="{F6C4EB12-0BF3-C574-B850-E5AE83406A7D}"/>
              </a:ext>
              <a:ext uri="{C183D7F6-B498-43B3-948B-1728B52AA6E4}">
                <adec:decorative xmlns:adec="http://schemas.microsoft.com/office/drawing/2017/decorative" val="1"/>
              </a:ext>
            </a:extLst>
          </p:cNvPr>
          <p:cNvSpPr>
            <a:spLocks noGrp="1"/>
          </p:cNvSpPr>
          <p:nvPr>
            <p:ph type="body" sz="quarter" idx="140" hasCustomPrompt="1"/>
          </p:nvPr>
        </p:nvSpPr>
        <p:spPr>
          <a:xfrm>
            <a:off x="10082953" y="357430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Tree>
    <p:extLst>
      <p:ext uri="{BB962C8B-B14F-4D97-AF65-F5344CB8AC3E}">
        <p14:creationId xmlns:p14="http://schemas.microsoft.com/office/powerpoint/2010/main" val="532968694"/>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3 - Dark">
    <p:bg>
      <p:bgRef idx="1001">
        <a:schemeClr val="bg1"/>
      </p:bgRef>
    </p:bg>
    <p:spTree>
      <p:nvGrpSpPr>
        <p:cNvPr id="1" name=""/>
        <p:cNvGrpSpPr/>
        <p:nvPr/>
      </p:nvGrpSpPr>
      <p:grpSpPr>
        <a:xfrm>
          <a:off x="0" y="0"/>
          <a:ext cx="0" cy="0"/>
          <a:chOff x="0" y="0"/>
          <a:chExt cx="0" cy="0"/>
        </a:xfrm>
      </p:grpSpPr>
      <p:sp>
        <p:nvSpPr>
          <p:cNvPr id="3" name="Date Placeholder">
            <a:extLst>
              <a:ext uri="{FF2B5EF4-FFF2-40B4-BE49-F238E27FC236}">
                <a16:creationId xmlns:a16="http://schemas.microsoft.com/office/drawing/2014/main" id="{11E75B49-832C-FA50-96FE-614A1105B969}"/>
              </a:ext>
            </a:extLst>
          </p:cNvPr>
          <p:cNvSpPr>
            <a:spLocks noGrp="1"/>
          </p:cNvSpPr>
          <p:nvPr>
            <p:ph type="dt" sz="half" idx="113"/>
          </p:nvPr>
        </p:nvSpPr>
        <p:spPr>
          <a:xfrm>
            <a:off x="9105900" y="431457"/>
            <a:ext cx="2665971" cy="419100"/>
          </a:xfrm>
          <a:prstGeom prst="rect">
            <a:avLst/>
          </a:prstGeom>
        </p:spPr>
        <p:txBody>
          <a:bodyPr>
            <a:noAutofit/>
          </a:bodyPr>
          <a:lstStyle/>
          <a:p>
            <a:r>
              <a:rPr lang="en-US"/>
              <a:t>MONTH 20XX</a:t>
            </a:r>
          </a:p>
        </p:txBody>
      </p:sp>
      <p:sp>
        <p:nvSpPr>
          <p:cNvPr id="6" name="Optional Eyebrow">
            <a:extLst>
              <a:ext uri="{FF2B5EF4-FFF2-40B4-BE49-F238E27FC236}">
                <a16:creationId xmlns:a16="http://schemas.microsoft.com/office/drawing/2014/main" id="{672CF1D1-2E7A-BF2C-0596-6082F58C6E55}"/>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45" name="Title">
            <a:extLst>
              <a:ext uri="{FF2B5EF4-FFF2-40B4-BE49-F238E27FC236}">
                <a16:creationId xmlns:a16="http://schemas.microsoft.com/office/drawing/2014/main" id="{E763B9CC-BFD3-6FA5-D4C2-16E81C2D3292}"/>
              </a:ext>
            </a:extLst>
          </p:cNvPr>
          <p:cNvSpPr>
            <a:spLocks noGrp="1"/>
          </p:cNvSpPr>
          <p:nvPr>
            <p:ph type="title" hasCustomPrompt="1"/>
          </p:nvPr>
        </p:nvSpPr>
        <p:spPr>
          <a:xfrm>
            <a:off x="429610" y="1173712"/>
            <a:ext cx="3608621" cy="864414"/>
          </a:xfrm>
          <a:prstGeom prst="rect">
            <a:avLst/>
          </a:prstGeom>
        </p:spPr>
        <p:txBody>
          <a:bodyPr tIns="0" anchor="t">
            <a:noAutofit/>
          </a:bodyPr>
          <a:lstStyle>
            <a:lvl1pPr marL="0" indent="0">
              <a:spcBef>
                <a:spcPts val="500"/>
              </a:spcBef>
              <a:buFont typeface="Arial" panose="020B0604020202020204" pitchFamily="34" charset="0"/>
              <a:buNone/>
              <a:defRPr sz="5000"/>
            </a:lvl1pPr>
          </a:lstStyle>
          <a:p>
            <a:pPr lvl="0"/>
            <a:r>
              <a:rPr lang="en-US"/>
              <a:t>Agenda</a:t>
            </a:r>
          </a:p>
        </p:txBody>
      </p:sp>
      <p:sp>
        <p:nvSpPr>
          <p:cNvPr id="46" name="Description">
            <a:extLst>
              <a:ext uri="{FF2B5EF4-FFF2-40B4-BE49-F238E27FC236}">
                <a16:creationId xmlns:a16="http://schemas.microsoft.com/office/drawing/2014/main" id="{74BB2D40-77DD-C763-7EE2-A8B28105C369}"/>
              </a:ext>
            </a:extLst>
          </p:cNvPr>
          <p:cNvSpPr>
            <a:spLocks noGrp="1"/>
          </p:cNvSpPr>
          <p:nvPr>
            <p:ph type="body" sz="quarter" idx="13" hasCustomPrompt="1"/>
          </p:nvPr>
        </p:nvSpPr>
        <p:spPr>
          <a:xfrm>
            <a:off x="419101" y="2054748"/>
            <a:ext cx="3619500" cy="852394"/>
          </a:xfrm>
        </p:spPr>
        <p:txBody>
          <a:bodyPr rIns="0">
            <a:noAutofit/>
          </a:bodyPr>
          <a:lstStyle>
            <a:lvl1pPr marL="0" indent="0">
              <a:lnSpc>
                <a:spcPct val="120000"/>
              </a:lnSpc>
              <a:buFont typeface="Arial" panose="020B0604020202020204" pitchFamily="34" charset="0"/>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endParaRPr lang="en-US"/>
          </a:p>
        </p:txBody>
      </p:sp>
      <p:sp>
        <p:nvSpPr>
          <p:cNvPr id="4" name="Text Placeholder 1">
            <a:extLst>
              <a:ext uri="{FF2B5EF4-FFF2-40B4-BE49-F238E27FC236}">
                <a16:creationId xmlns:a16="http://schemas.microsoft.com/office/drawing/2014/main" id="{B49DC32D-9869-B76D-F494-C607F5638044}"/>
              </a:ext>
            </a:extLst>
          </p:cNvPr>
          <p:cNvSpPr>
            <a:spLocks noGrp="1"/>
          </p:cNvSpPr>
          <p:nvPr>
            <p:ph type="body" sz="half" idx="118" hasCustomPrompt="1"/>
          </p:nvPr>
        </p:nvSpPr>
        <p:spPr>
          <a:xfrm>
            <a:off x="429610" y="3261017"/>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1</a:t>
            </a:r>
          </a:p>
        </p:txBody>
      </p:sp>
      <p:sp>
        <p:nvSpPr>
          <p:cNvPr id="9" name="Text Placeholder 2">
            <a:extLst>
              <a:ext uri="{FF2B5EF4-FFF2-40B4-BE49-F238E27FC236}">
                <a16:creationId xmlns:a16="http://schemas.microsoft.com/office/drawing/2014/main" id="{0DF71472-248D-0F6B-1924-825904EFC338}"/>
              </a:ext>
            </a:extLst>
          </p:cNvPr>
          <p:cNvSpPr>
            <a:spLocks noGrp="1"/>
          </p:cNvSpPr>
          <p:nvPr>
            <p:ph type="body" sz="half" idx="119" hasCustomPrompt="1"/>
          </p:nvPr>
        </p:nvSpPr>
        <p:spPr>
          <a:xfrm>
            <a:off x="429610" y="3657257"/>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16" name="Text Placeholder 3">
            <a:extLst>
              <a:ext uri="{FF2B5EF4-FFF2-40B4-BE49-F238E27FC236}">
                <a16:creationId xmlns:a16="http://schemas.microsoft.com/office/drawing/2014/main" id="{ED1E8A27-6544-6C28-4626-5617CD09F1AC}"/>
              </a:ext>
            </a:extLst>
          </p:cNvPr>
          <p:cNvSpPr>
            <a:spLocks noGrp="1"/>
          </p:cNvSpPr>
          <p:nvPr>
            <p:ph type="body" sz="half" idx="120" hasCustomPrompt="1"/>
          </p:nvPr>
        </p:nvSpPr>
        <p:spPr>
          <a:xfrm>
            <a:off x="2369923" y="3261017"/>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2</a:t>
            </a:r>
          </a:p>
        </p:txBody>
      </p:sp>
      <p:sp>
        <p:nvSpPr>
          <p:cNvPr id="17" name="Text Placeholder 4">
            <a:extLst>
              <a:ext uri="{FF2B5EF4-FFF2-40B4-BE49-F238E27FC236}">
                <a16:creationId xmlns:a16="http://schemas.microsoft.com/office/drawing/2014/main" id="{B78CC690-7F95-B4EB-2803-8CE871452562}"/>
              </a:ext>
            </a:extLst>
          </p:cNvPr>
          <p:cNvSpPr>
            <a:spLocks noGrp="1"/>
          </p:cNvSpPr>
          <p:nvPr>
            <p:ph type="body" sz="half" idx="121" hasCustomPrompt="1"/>
          </p:nvPr>
        </p:nvSpPr>
        <p:spPr>
          <a:xfrm>
            <a:off x="2369923" y="3657257"/>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20" name="Text Placeholder 5">
            <a:extLst>
              <a:ext uri="{FF2B5EF4-FFF2-40B4-BE49-F238E27FC236}">
                <a16:creationId xmlns:a16="http://schemas.microsoft.com/office/drawing/2014/main" id="{BA38CD37-B124-9E8E-DE7F-ACC81C60DA0C}"/>
              </a:ext>
            </a:extLst>
          </p:cNvPr>
          <p:cNvSpPr>
            <a:spLocks noGrp="1"/>
          </p:cNvSpPr>
          <p:nvPr>
            <p:ph type="body" sz="half" idx="122" hasCustomPrompt="1"/>
          </p:nvPr>
        </p:nvSpPr>
        <p:spPr>
          <a:xfrm>
            <a:off x="4304659" y="3261017"/>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3</a:t>
            </a:r>
          </a:p>
        </p:txBody>
      </p:sp>
      <p:sp>
        <p:nvSpPr>
          <p:cNvPr id="21" name="Text Placeholder 6">
            <a:extLst>
              <a:ext uri="{FF2B5EF4-FFF2-40B4-BE49-F238E27FC236}">
                <a16:creationId xmlns:a16="http://schemas.microsoft.com/office/drawing/2014/main" id="{417D9049-0615-93B2-F360-DFB00372CC2B}"/>
              </a:ext>
            </a:extLst>
          </p:cNvPr>
          <p:cNvSpPr>
            <a:spLocks noGrp="1"/>
          </p:cNvSpPr>
          <p:nvPr>
            <p:ph type="body" sz="half" idx="123" hasCustomPrompt="1"/>
          </p:nvPr>
        </p:nvSpPr>
        <p:spPr>
          <a:xfrm>
            <a:off x="4304659" y="3657257"/>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23" name="Text Placeholder 7">
            <a:extLst>
              <a:ext uri="{FF2B5EF4-FFF2-40B4-BE49-F238E27FC236}">
                <a16:creationId xmlns:a16="http://schemas.microsoft.com/office/drawing/2014/main" id="{F39F5166-A238-AB09-376D-A209AE001D2A}"/>
              </a:ext>
            </a:extLst>
          </p:cNvPr>
          <p:cNvSpPr>
            <a:spLocks noGrp="1"/>
          </p:cNvSpPr>
          <p:nvPr>
            <p:ph type="body" sz="half" idx="124" hasCustomPrompt="1"/>
          </p:nvPr>
        </p:nvSpPr>
        <p:spPr>
          <a:xfrm>
            <a:off x="6223106" y="3261017"/>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4</a:t>
            </a:r>
          </a:p>
        </p:txBody>
      </p:sp>
      <p:sp>
        <p:nvSpPr>
          <p:cNvPr id="24" name="Text Placeholder 8">
            <a:extLst>
              <a:ext uri="{FF2B5EF4-FFF2-40B4-BE49-F238E27FC236}">
                <a16:creationId xmlns:a16="http://schemas.microsoft.com/office/drawing/2014/main" id="{91EF57DA-4A22-49D5-452E-17FF1905E6B7}"/>
              </a:ext>
            </a:extLst>
          </p:cNvPr>
          <p:cNvSpPr>
            <a:spLocks noGrp="1"/>
          </p:cNvSpPr>
          <p:nvPr>
            <p:ph type="body" sz="half" idx="125" hasCustomPrompt="1"/>
          </p:nvPr>
        </p:nvSpPr>
        <p:spPr>
          <a:xfrm>
            <a:off x="6223106" y="3657257"/>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27" name="Text Placeholder 9">
            <a:extLst>
              <a:ext uri="{FF2B5EF4-FFF2-40B4-BE49-F238E27FC236}">
                <a16:creationId xmlns:a16="http://schemas.microsoft.com/office/drawing/2014/main" id="{560B6390-A649-BDC0-8723-3C8E2BBA63D6}"/>
              </a:ext>
            </a:extLst>
          </p:cNvPr>
          <p:cNvSpPr>
            <a:spLocks noGrp="1"/>
          </p:cNvSpPr>
          <p:nvPr>
            <p:ph type="body" sz="half" idx="126" hasCustomPrompt="1"/>
          </p:nvPr>
        </p:nvSpPr>
        <p:spPr>
          <a:xfrm>
            <a:off x="8156233" y="3261017"/>
            <a:ext cx="167356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5</a:t>
            </a:r>
          </a:p>
        </p:txBody>
      </p:sp>
      <p:sp>
        <p:nvSpPr>
          <p:cNvPr id="28" name="Text Placeholder 10">
            <a:extLst>
              <a:ext uri="{FF2B5EF4-FFF2-40B4-BE49-F238E27FC236}">
                <a16:creationId xmlns:a16="http://schemas.microsoft.com/office/drawing/2014/main" id="{E317A319-F8B7-24CB-21E2-2DD767720C18}"/>
              </a:ext>
            </a:extLst>
          </p:cNvPr>
          <p:cNvSpPr>
            <a:spLocks noGrp="1"/>
          </p:cNvSpPr>
          <p:nvPr>
            <p:ph type="body" sz="half" idx="127" hasCustomPrompt="1"/>
          </p:nvPr>
        </p:nvSpPr>
        <p:spPr>
          <a:xfrm>
            <a:off x="8156233" y="3657257"/>
            <a:ext cx="167356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30" name="Text Placeholder 11">
            <a:extLst>
              <a:ext uri="{FF2B5EF4-FFF2-40B4-BE49-F238E27FC236}">
                <a16:creationId xmlns:a16="http://schemas.microsoft.com/office/drawing/2014/main" id="{9688A337-4F6C-E7C1-7ADA-52D45E9F6AF9}"/>
              </a:ext>
            </a:extLst>
          </p:cNvPr>
          <p:cNvSpPr>
            <a:spLocks noGrp="1"/>
          </p:cNvSpPr>
          <p:nvPr>
            <p:ph type="body" sz="half" idx="128" hasCustomPrompt="1"/>
          </p:nvPr>
        </p:nvSpPr>
        <p:spPr>
          <a:xfrm>
            <a:off x="10067479" y="3261017"/>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6</a:t>
            </a:r>
          </a:p>
        </p:txBody>
      </p:sp>
      <p:sp>
        <p:nvSpPr>
          <p:cNvPr id="31" name="Text Placeholder 12">
            <a:extLst>
              <a:ext uri="{FF2B5EF4-FFF2-40B4-BE49-F238E27FC236}">
                <a16:creationId xmlns:a16="http://schemas.microsoft.com/office/drawing/2014/main" id="{E3CFDF3C-1A0A-A256-AB6A-F8A66E8C7D78}"/>
              </a:ext>
            </a:extLst>
          </p:cNvPr>
          <p:cNvSpPr>
            <a:spLocks noGrp="1"/>
          </p:cNvSpPr>
          <p:nvPr>
            <p:ph type="body" sz="half" idx="129" hasCustomPrompt="1"/>
          </p:nvPr>
        </p:nvSpPr>
        <p:spPr>
          <a:xfrm>
            <a:off x="10067479" y="3657257"/>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8" name="Text Placeholder 1">
            <a:extLst>
              <a:ext uri="{FF2B5EF4-FFF2-40B4-BE49-F238E27FC236}">
                <a16:creationId xmlns:a16="http://schemas.microsoft.com/office/drawing/2014/main" id="{52C4E4C5-816E-B43C-E57F-2F9FFF89EECC}"/>
              </a:ext>
            </a:extLst>
          </p:cNvPr>
          <p:cNvSpPr>
            <a:spLocks noGrp="1"/>
          </p:cNvSpPr>
          <p:nvPr>
            <p:ph type="body" sz="half" idx="130" hasCustomPrompt="1"/>
          </p:nvPr>
        </p:nvSpPr>
        <p:spPr>
          <a:xfrm>
            <a:off x="429610" y="4581817"/>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7</a:t>
            </a:r>
          </a:p>
        </p:txBody>
      </p:sp>
      <p:sp>
        <p:nvSpPr>
          <p:cNvPr id="10" name="Text Placeholder 2">
            <a:extLst>
              <a:ext uri="{FF2B5EF4-FFF2-40B4-BE49-F238E27FC236}">
                <a16:creationId xmlns:a16="http://schemas.microsoft.com/office/drawing/2014/main" id="{E224D32C-9077-3834-3507-E1501C46E614}"/>
              </a:ext>
            </a:extLst>
          </p:cNvPr>
          <p:cNvSpPr>
            <a:spLocks noGrp="1"/>
          </p:cNvSpPr>
          <p:nvPr>
            <p:ph type="body" sz="half" idx="131" hasCustomPrompt="1"/>
          </p:nvPr>
        </p:nvSpPr>
        <p:spPr>
          <a:xfrm>
            <a:off x="429610" y="4978057"/>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14" name="Text Placeholder 3">
            <a:extLst>
              <a:ext uri="{FF2B5EF4-FFF2-40B4-BE49-F238E27FC236}">
                <a16:creationId xmlns:a16="http://schemas.microsoft.com/office/drawing/2014/main" id="{DA3FBB33-7DA2-E7EA-B931-0A680264C39B}"/>
              </a:ext>
            </a:extLst>
          </p:cNvPr>
          <p:cNvSpPr>
            <a:spLocks noGrp="1"/>
          </p:cNvSpPr>
          <p:nvPr>
            <p:ph type="body" sz="half" idx="132" hasCustomPrompt="1"/>
          </p:nvPr>
        </p:nvSpPr>
        <p:spPr>
          <a:xfrm>
            <a:off x="2369923" y="4581817"/>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8</a:t>
            </a:r>
          </a:p>
        </p:txBody>
      </p:sp>
      <p:sp>
        <p:nvSpPr>
          <p:cNvPr id="15" name="Text Placeholder 4">
            <a:extLst>
              <a:ext uri="{FF2B5EF4-FFF2-40B4-BE49-F238E27FC236}">
                <a16:creationId xmlns:a16="http://schemas.microsoft.com/office/drawing/2014/main" id="{8B906E52-8651-A480-2600-8B03763DAA26}"/>
              </a:ext>
            </a:extLst>
          </p:cNvPr>
          <p:cNvSpPr>
            <a:spLocks noGrp="1"/>
          </p:cNvSpPr>
          <p:nvPr>
            <p:ph type="body" sz="half" idx="133" hasCustomPrompt="1"/>
          </p:nvPr>
        </p:nvSpPr>
        <p:spPr>
          <a:xfrm>
            <a:off x="2369923" y="4978057"/>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26" name="Text Placeholder 5">
            <a:extLst>
              <a:ext uri="{FF2B5EF4-FFF2-40B4-BE49-F238E27FC236}">
                <a16:creationId xmlns:a16="http://schemas.microsoft.com/office/drawing/2014/main" id="{6109DA67-9DDE-239E-9A20-E66821424F29}"/>
              </a:ext>
            </a:extLst>
          </p:cNvPr>
          <p:cNvSpPr>
            <a:spLocks noGrp="1"/>
          </p:cNvSpPr>
          <p:nvPr>
            <p:ph type="body" sz="half" idx="134" hasCustomPrompt="1"/>
          </p:nvPr>
        </p:nvSpPr>
        <p:spPr>
          <a:xfrm>
            <a:off x="4304659" y="4581817"/>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9</a:t>
            </a:r>
          </a:p>
        </p:txBody>
      </p:sp>
      <p:sp>
        <p:nvSpPr>
          <p:cNvPr id="33" name="Text Placeholder 6">
            <a:extLst>
              <a:ext uri="{FF2B5EF4-FFF2-40B4-BE49-F238E27FC236}">
                <a16:creationId xmlns:a16="http://schemas.microsoft.com/office/drawing/2014/main" id="{7A48CEB8-7788-2B2B-EBF3-5204B713BB61}"/>
              </a:ext>
            </a:extLst>
          </p:cNvPr>
          <p:cNvSpPr>
            <a:spLocks noGrp="1"/>
          </p:cNvSpPr>
          <p:nvPr>
            <p:ph type="body" sz="half" idx="135" hasCustomPrompt="1"/>
          </p:nvPr>
        </p:nvSpPr>
        <p:spPr>
          <a:xfrm>
            <a:off x="4304659" y="4978057"/>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35" name="Text Placeholder 7">
            <a:extLst>
              <a:ext uri="{FF2B5EF4-FFF2-40B4-BE49-F238E27FC236}">
                <a16:creationId xmlns:a16="http://schemas.microsoft.com/office/drawing/2014/main" id="{DC99309E-AD80-920B-B6E4-89C638BA4AD2}"/>
              </a:ext>
            </a:extLst>
          </p:cNvPr>
          <p:cNvSpPr>
            <a:spLocks noGrp="1"/>
          </p:cNvSpPr>
          <p:nvPr>
            <p:ph type="body" sz="half" idx="136" hasCustomPrompt="1"/>
          </p:nvPr>
        </p:nvSpPr>
        <p:spPr>
          <a:xfrm>
            <a:off x="6223106" y="4581817"/>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10</a:t>
            </a:r>
          </a:p>
        </p:txBody>
      </p:sp>
      <p:sp>
        <p:nvSpPr>
          <p:cNvPr id="36" name="Text Placeholder 8">
            <a:extLst>
              <a:ext uri="{FF2B5EF4-FFF2-40B4-BE49-F238E27FC236}">
                <a16:creationId xmlns:a16="http://schemas.microsoft.com/office/drawing/2014/main" id="{AEDD61A2-30C1-FDA3-C9B4-43C6D90CFA8E}"/>
              </a:ext>
            </a:extLst>
          </p:cNvPr>
          <p:cNvSpPr>
            <a:spLocks noGrp="1"/>
          </p:cNvSpPr>
          <p:nvPr>
            <p:ph type="body" sz="half" idx="137" hasCustomPrompt="1"/>
          </p:nvPr>
        </p:nvSpPr>
        <p:spPr>
          <a:xfrm>
            <a:off x="6223106" y="4978057"/>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38" name="Text Placeholder 9">
            <a:extLst>
              <a:ext uri="{FF2B5EF4-FFF2-40B4-BE49-F238E27FC236}">
                <a16:creationId xmlns:a16="http://schemas.microsoft.com/office/drawing/2014/main" id="{BEA037C0-5EDB-60CF-3933-4DE2CDD5BC1D}"/>
              </a:ext>
            </a:extLst>
          </p:cNvPr>
          <p:cNvSpPr>
            <a:spLocks noGrp="1"/>
          </p:cNvSpPr>
          <p:nvPr>
            <p:ph type="body" sz="half" idx="138" hasCustomPrompt="1"/>
          </p:nvPr>
        </p:nvSpPr>
        <p:spPr>
          <a:xfrm>
            <a:off x="8156233" y="4581817"/>
            <a:ext cx="167356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11</a:t>
            </a:r>
          </a:p>
        </p:txBody>
      </p:sp>
      <p:sp>
        <p:nvSpPr>
          <p:cNvPr id="39" name="Text Placeholder 10">
            <a:extLst>
              <a:ext uri="{FF2B5EF4-FFF2-40B4-BE49-F238E27FC236}">
                <a16:creationId xmlns:a16="http://schemas.microsoft.com/office/drawing/2014/main" id="{BCE55277-D613-3537-A552-937354ACB83F}"/>
              </a:ext>
            </a:extLst>
          </p:cNvPr>
          <p:cNvSpPr>
            <a:spLocks noGrp="1"/>
          </p:cNvSpPr>
          <p:nvPr>
            <p:ph type="body" sz="half" idx="139" hasCustomPrompt="1"/>
          </p:nvPr>
        </p:nvSpPr>
        <p:spPr>
          <a:xfrm>
            <a:off x="8156233" y="4978057"/>
            <a:ext cx="167356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41" name="Text Placeholder 11">
            <a:extLst>
              <a:ext uri="{FF2B5EF4-FFF2-40B4-BE49-F238E27FC236}">
                <a16:creationId xmlns:a16="http://schemas.microsoft.com/office/drawing/2014/main" id="{DD092F28-7EE0-7EDB-8E2D-F1AEB36DB6E0}"/>
              </a:ext>
            </a:extLst>
          </p:cNvPr>
          <p:cNvSpPr>
            <a:spLocks noGrp="1"/>
          </p:cNvSpPr>
          <p:nvPr>
            <p:ph type="body" sz="half" idx="140" hasCustomPrompt="1"/>
          </p:nvPr>
        </p:nvSpPr>
        <p:spPr>
          <a:xfrm>
            <a:off x="10067479" y="4581817"/>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12</a:t>
            </a:r>
          </a:p>
        </p:txBody>
      </p:sp>
      <p:sp>
        <p:nvSpPr>
          <p:cNvPr id="42" name="Text Placeholder 12">
            <a:extLst>
              <a:ext uri="{FF2B5EF4-FFF2-40B4-BE49-F238E27FC236}">
                <a16:creationId xmlns:a16="http://schemas.microsoft.com/office/drawing/2014/main" id="{E77211B8-CC6A-F16C-500E-4D4E9AFE1251}"/>
              </a:ext>
            </a:extLst>
          </p:cNvPr>
          <p:cNvSpPr>
            <a:spLocks noGrp="1"/>
          </p:cNvSpPr>
          <p:nvPr>
            <p:ph type="body" sz="half" idx="141" hasCustomPrompt="1"/>
          </p:nvPr>
        </p:nvSpPr>
        <p:spPr>
          <a:xfrm>
            <a:off x="10067479" y="4978057"/>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7" name="Slide Number Placeholder">
            <a:extLst>
              <a:ext uri="{FF2B5EF4-FFF2-40B4-BE49-F238E27FC236}">
                <a16:creationId xmlns:a16="http://schemas.microsoft.com/office/drawing/2014/main" id="{816219DA-ED2E-D8BE-0CED-D6DEF8EEEB79}"/>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pic>
        <p:nvPicPr>
          <p:cNvPr id="2" name="PS Logo">
            <a:extLst>
              <a:ext uri="{FF2B5EF4-FFF2-40B4-BE49-F238E27FC236}">
                <a16:creationId xmlns:a16="http://schemas.microsoft.com/office/drawing/2014/main" id="{A513B2AE-B764-E1F8-E9E5-ACF39A5C70B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5" name="Text Placeholder 33">
            <a:extLst>
              <a:ext uri="{FF2B5EF4-FFF2-40B4-BE49-F238E27FC236}">
                <a16:creationId xmlns:a16="http://schemas.microsoft.com/office/drawing/2014/main" id="{CCBF635B-2D8B-5FAF-5836-48365A63DD23}"/>
              </a:ext>
              <a:ext uri="{C183D7F6-B498-43B3-948B-1728B52AA6E4}">
                <adec:decorative xmlns:adec="http://schemas.microsoft.com/office/drawing/2017/decorative" val="1"/>
              </a:ext>
            </a:extLst>
          </p:cNvPr>
          <p:cNvSpPr>
            <a:spLocks noGrp="1"/>
          </p:cNvSpPr>
          <p:nvPr>
            <p:ph type="body" sz="quarter" idx="142" hasCustomPrompt="1"/>
          </p:nvPr>
        </p:nvSpPr>
        <p:spPr>
          <a:xfrm>
            <a:off x="430873" y="3574308"/>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3" name="Text Placeholder 33">
            <a:extLst>
              <a:ext uri="{FF2B5EF4-FFF2-40B4-BE49-F238E27FC236}">
                <a16:creationId xmlns:a16="http://schemas.microsoft.com/office/drawing/2014/main" id="{2C11E03F-B68B-20FB-07F3-828F3D0F0BA0}"/>
              </a:ext>
              <a:ext uri="{C183D7F6-B498-43B3-948B-1728B52AA6E4}">
                <adec:decorative xmlns:adec="http://schemas.microsoft.com/office/drawing/2017/decorative" val="1"/>
              </a:ext>
            </a:extLst>
          </p:cNvPr>
          <p:cNvSpPr>
            <a:spLocks noGrp="1"/>
          </p:cNvSpPr>
          <p:nvPr>
            <p:ph type="body" sz="quarter" idx="143" hasCustomPrompt="1"/>
          </p:nvPr>
        </p:nvSpPr>
        <p:spPr>
          <a:xfrm>
            <a:off x="2365017" y="357430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44" name="Text Placeholder 33">
            <a:extLst>
              <a:ext uri="{FF2B5EF4-FFF2-40B4-BE49-F238E27FC236}">
                <a16:creationId xmlns:a16="http://schemas.microsoft.com/office/drawing/2014/main" id="{81146942-25FF-4F6F-405C-EF1B62BEFE85}"/>
              </a:ext>
              <a:ext uri="{C183D7F6-B498-43B3-948B-1728B52AA6E4}">
                <adec:decorative xmlns:adec="http://schemas.microsoft.com/office/drawing/2017/decorative" val="1"/>
              </a:ext>
            </a:extLst>
          </p:cNvPr>
          <p:cNvSpPr>
            <a:spLocks noGrp="1"/>
          </p:cNvSpPr>
          <p:nvPr>
            <p:ph type="body" sz="quarter" idx="144" hasCustomPrompt="1"/>
          </p:nvPr>
        </p:nvSpPr>
        <p:spPr>
          <a:xfrm>
            <a:off x="4315437" y="357430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47" name="Text Placeholder 33">
            <a:extLst>
              <a:ext uri="{FF2B5EF4-FFF2-40B4-BE49-F238E27FC236}">
                <a16:creationId xmlns:a16="http://schemas.microsoft.com/office/drawing/2014/main" id="{7817D371-8227-9DDC-0E02-50A03B5FD16B}"/>
              </a:ext>
              <a:ext uri="{C183D7F6-B498-43B3-948B-1728B52AA6E4}">
                <adec:decorative xmlns:adec="http://schemas.microsoft.com/office/drawing/2017/decorative" val="1"/>
              </a:ext>
            </a:extLst>
          </p:cNvPr>
          <p:cNvSpPr>
            <a:spLocks noGrp="1"/>
          </p:cNvSpPr>
          <p:nvPr>
            <p:ph type="body" sz="quarter" idx="145" hasCustomPrompt="1"/>
          </p:nvPr>
        </p:nvSpPr>
        <p:spPr>
          <a:xfrm>
            <a:off x="6229821" y="357430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48" name="Text Placeholder 33">
            <a:extLst>
              <a:ext uri="{FF2B5EF4-FFF2-40B4-BE49-F238E27FC236}">
                <a16:creationId xmlns:a16="http://schemas.microsoft.com/office/drawing/2014/main" id="{48EAA25A-12D4-6A1B-4FB5-ACB68211E736}"/>
              </a:ext>
              <a:ext uri="{C183D7F6-B498-43B3-948B-1728B52AA6E4}">
                <adec:decorative xmlns:adec="http://schemas.microsoft.com/office/drawing/2017/decorative" val="1"/>
              </a:ext>
            </a:extLst>
          </p:cNvPr>
          <p:cNvSpPr>
            <a:spLocks noGrp="1"/>
          </p:cNvSpPr>
          <p:nvPr>
            <p:ph type="body" sz="quarter" idx="146" hasCustomPrompt="1"/>
          </p:nvPr>
        </p:nvSpPr>
        <p:spPr>
          <a:xfrm>
            <a:off x="8150636" y="357430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49" name="Text Placeholder 33">
            <a:extLst>
              <a:ext uri="{FF2B5EF4-FFF2-40B4-BE49-F238E27FC236}">
                <a16:creationId xmlns:a16="http://schemas.microsoft.com/office/drawing/2014/main" id="{1184A35B-BA41-A3BB-ED3E-C68DA304AA0F}"/>
              </a:ext>
              <a:ext uri="{C183D7F6-B498-43B3-948B-1728B52AA6E4}">
                <adec:decorative xmlns:adec="http://schemas.microsoft.com/office/drawing/2017/decorative" val="1"/>
              </a:ext>
            </a:extLst>
          </p:cNvPr>
          <p:cNvSpPr>
            <a:spLocks noGrp="1"/>
          </p:cNvSpPr>
          <p:nvPr>
            <p:ph type="body" sz="quarter" idx="147" hasCustomPrompt="1"/>
          </p:nvPr>
        </p:nvSpPr>
        <p:spPr>
          <a:xfrm>
            <a:off x="10082953" y="357430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50" name="Text Placeholder 33">
            <a:extLst>
              <a:ext uri="{FF2B5EF4-FFF2-40B4-BE49-F238E27FC236}">
                <a16:creationId xmlns:a16="http://schemas.microsoft.com/office/drawing/2014/main" id="{0812EB8A-6999-DFAB-3CEE-366DCF594948}"/>
              </a:ext>
              <a:ext uri="{C183D7F6-B498-43B3-948B-1728B52AA6E4}">
                <adec:decorative xmlns:adec="http://schemas.microsoft.com/office/drawing/2017/decorative" val="1"/>
              </a:ext>
            </a:extLst>
          </p:cNvPr>
          <p:cNvSpPr>
            <a:spLocks noGrp="1"/>
          </p:cNvSpPr>
          <p:nvPr>
            <p:ph type="body" sz="quarter" idx="148" hasCustomPrompt="1"/>
          </p:nvPr>
        </p:nvSpPr>
        <p:spPr>
          <a:xfrm>
            <a:off x="430873" y="4920970"/>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51" name="Text Placeholder 33">
            <a:extLst>
              <a:ext uri="{FF2B5EF4-FFF2-40B4-BE49-F238E27FC236}">
                <a16:creationId xmlns:a16="http://schemas.microsoft.com/office/drawing/2014/main" id="{770ABFE3-6A68-1140-4227-349EDAFD8299}"/>
              </a:ext>
              <a:ext uri="{C183D7F6-B498-43B3-948B-1728B52AA6E4}">
                <adec:decorative xmlns:adec="http://schemas.microsoft.com/office/drawing/2017/decorative" val="1"/>
              </a:ext>
            </a:extLst>
          </p:cNvPr>
          <p:cNvSpPr>
            <a:spLocks noGrp="1"/>
          </p:cNvSpPr>
          <p:nvPr>
            <p:ph type="body" sz="quarter" idx="149" hasCustomPrompt="1"/>
          </p:nvPr>
        </p:nvSpPr>
        <p:spPr>
          <a:xfrm>
            <a:off x="2365017" y="4920970"/>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52" name="Text Placeholder 33">
            <a:extLst>
              <a:ext uri="{FF2B5EF4-FFF2-40B4-BE49-F238E27FC236}">
                <a16:creationId xmlns:a16="http://schemas.microsoft.com/office/drawing/2014/main" id="{3442FDC9-0668-0AE4-29E8-BF0EC75CE3F3}"/>
              </a:ext>
              <a:ext uri="{C183D7F6-B498-43B3-948B-1728B52AA6E4}">
                <adec:decorative xmlns:adec="http://schemas.microsoft.com/office/drawing/2017/decorative" val="1"/>
              </a:ext>
            </a:extLst>
          </p:cNvPr>
          <p:cNvSpPr>
            <a:spLocks noGrp="1"/>
          </p:cNvSpPr>
          <p:nvPr>
            <p:ph type="body" sz="quarter" idx="150" hasCustomPrompt="1"/>
          </p:nvPr>
        </p:nvSpPr>
        <p:spPr>
          <a:xfrm>
            <a:off x="4315437" y="4920970"/>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53" name="Text Placeholder 33">
            <a:extLst>
              <a:ext uri="{FF2B5EF4-FFF2-40B4-BE49-F238E27FC236}">
                <a16:creationId xmlns:a16="http://schemas.microsoft.com/office/drawing/2014/main" id="{84CA319B-F1FD-A5A8-953A-D62E448C4C5E}"/>
              </a:ext>
              <a:ext uri="{C183D7F6-B498-43B3-948B-1728B52AA6E4}">
                <adec:decorative xmlns:adec="http://schemas.microsoft.com/office/drawing/2017/decorative" val="1"/>
              </a:ext>
            </a:extLst>
          </p:cNvPr>
          <p:cNvSpPr>
            <a:spLocks noGrp="1"/>
          </p:cNvSpPr>
          <p:nvPr>
            <p:ph type="body" sz="quarter" idx="151" hasCustomPrompt="1"/>
          </p:nvPr>
        </p:nvSpPr>
        <p:spPr>
          <a:xfrm>
            <a:off x="6229821" y="4920970"/>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54" name="Text Placeholder 33">
            <a:extLst>
              <a:ext uri="{FF2B5EF4-FFF2-40B4-BE49-F238E27FC236}">
                <a16:creationId xmlns:a16="http://schemas.microsoft.com/office/drawing/2014/main" id="{127D8FF9-899E-AFC5-2486-20326E440751}"/>
              </a:ext>
              <a:ext uri="{C183D7F6-B498-43B3-948B-1728B52AA6E4}">
                <adec:decorative xmlns:adec="http://schemas.microsoft.com/office/drawing/2017/decorative" val="1"/>
              </a:ext>
            </a:extLst>
          </p:cNvPr>
          <p:cNvSpPr>
            <a:spLocks noGrp="1"/>
          </p:cNvSpPr>
          <p:nvPr>
            <p:ph type="body" sz="quarter" idx="152" hasCustomPrompt="1"/>
          </p:nvPr>
        </p:nvSpPr>
        <p:spPr>
          <a:xfrm>
            <a:off x="8150636" y="4920970"/>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55" name="Text Placeholder 33">
            <a:extLst>
              <a:ext uri="{FF2B5EF4-FFF2-40B4-BE49-F238E27FC236}">
                <a16:creationId xmlns:a16="http://schemas.microsoft.com/office/drawing/2014/main" id="{75F1D46A-1D08-25CC-A51D-61E053ED1AF9}"/>
              </a:ext>
              <a:ext uri="{C183D7F6-B498-43B3-948B-1728B52AA6E4}">
                <adec:decorative xmlns:adec="http://schemas.microsoft.com/office/drawing/2017/decorative" val="1"/>
              </a:ext>
            </a:extLst>
          </p:cNvPr>
          <p:cNvSpPr>
            <a:spLocks noGrp="1"/>
          </p:cNvSpPr>
          <p:nvPr>
            <p:ph type="body" sz="quarter" idx="153" hasCustomPrompt="1"/>
          </p:nvPr>
        </p:nvSpPr>
        <p:spPr>
          <a:xfrm>
            <a:off x="10082953" y="4920970"/>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Tree>
    <p:extLst>
      <p:ext uri="{BB962C8B-B14F-4D97-AF65-F5344CB8AC3E}">
        <p14:creationId xmlns:p14="http://schemas.microsoft.com/office/powerpoint/2010/main" val="538366806"/>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4 - Dark">
    <p:bg>
      <p:bgRef idx="1001">
        <a:schemeClr val="bg1"/>
      </p:bgRef>
    </p:bg>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11E75B49-832C-FA50-96FE-614A1105B969}"/>
              </a:ext>
              <a:ext uri="{C183D7F6-B498-43B3-948B-1728B52AA6E4}">
                <adec:decorative xmlns:adec="http://schemas.microsoft.com/office/drawing/2017/decorative" val="1"/>
              </a:ext>
            </a:extLst>
          </p:cNvPr>
          <p:cNvSpPr>
            <a:spLocks noGrp="1"/>
          </p:cNvSpPr>
          <p:nvPr>
            <p:ph type="dt" sz="half" idx="113"/>
          </p:nvPr>
        </p:nvSpPr>
        <p:spPr>
          <a:xfrm>
            <a:off x="9105900" y="431457"/>
            <a:ext cx="2665971" cy="419100"/>
          </a:xfrm>
          <a:prstGeom prst="rect">
            <a:avLst/>
          </a:prstGeom>
        </p:spPr>
        <p:txBody>
          <a:bodyPr>
            <a:noAutofit/>
          </a:bodyPr>
          <a:lstStyle/>
          <a:p>
            <a:r>
              <a:rPr lang="en-US"/>
              <a:t>MONTH 20XX</a:t>
            </a:r>
          </a:p>
        </p:txBody>
      </p:sp>
      <p:sp>
        <p:nvSpPr>
          <p:cNvPr id="6" name="Eyebrow">
            <a:extLst>
              <a:ext uri="{FF2B5EF4-FFF2-40B4-BE49-F238E27FC236}">
                <a16:creationId xmlns:a16="http://schemas.microsoft.com/office/drawing/2014/main" id="{672CF1D1-2E7A-BF2C-0596-6082F58C6E55}"/>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34" name="Title">
            <a:extLst>
              <a:ext uri="{FF2B5EF4-FFF2-40B4-BE49-F238E27FC236}">
                <a16:creationId xmlns:a16="http://schemas.microsoft.com/office/drawing/2014/main" id="{E754BDB4-2FAF-3BAE-7A37-16526FFC8C26}"/>
              </a:ext>
            </a:extLst>
          </p:cNvPr>
          <p:cNvSpPr>
            <a:spLocks noGrp="1"/>
          </p:cNvSpPr>
          <p:nvPr>
            <p:ph type="title" hasCustomPrompt="1"/>
          </p:nvPr>
        </p:nvSpPr>
        <p:spPr>
          <a:xfrm>
            <a:off x="429610" y="1173712"/>
            <a:ext cx="3608621" cy="864414"/>
          </a:xfrm>
          <a:prstGeom prst="rect">
            <a:avLst/>
          </a:prstGeom>
        </p:spPr>
        <p:txBody>
          <a:bodyPr tIns="0" anchor="t">
            <a:noAutofit/>
          </a:bodyPr>
          <a:lstStyle>
            <a:lvl1pPr marL="0" indent="0">
              <a:spcBef>
                <a:spcPts val="500"/>
              </a:spcBef>
              <a:buFont typeface="Arial" panose="020B0604020202020204" pitchFamily="34" charset="0"/>
              <a:buNone/>
              <a:defRPr sz="5000"/>
            </a:lvl1pPr>
          </a:lstStyle>
          <a:p>
            <a:pPr lvl="0"/>
            <a:r>
              <a:rPr lang="en-US"/>
              <a:t>Agenda</a:t>
            </a:r>
          </a:p>
        </p:txBody>
      </p:sp>
      <p:sp>
        <p:nvSpPr>
          <p:cNvPr id="35" name="Description">
            <a:extLst>
              <a:ext uri="{FF2B5EF4-FFF2-40B4-BE49-F238E27FC236}">
                <a16:creationId xmlns:a16="http://schemas.microsoft.com/office/drawing/2014/main" id="{37D35611-A89A-BA65-336C-FCD5842E44CE}"/>
              </a:ext>
            </a:extLst>
          </p:cNvPr>
          <p:cNvSpPr>
            <a:spLocks noGrp="1"/>
          </p:cNvSpPr>
          <p:nvPr>
            <p:ph type="body" sz="quarter" idx="13" hasCustomPrompt="1"/>
          </p:nvPr>
        </p:nvSpPr>
        <p:spPr>
          <a:xfrm>
            <a:off x="419101" y="2054748"/>
            <a:ext cx="3619500" cy="852394"/>
          </a:xfrm>
        </p:spPr>
        <p:txBody>
          <a:bodyPr rIns="0">
            <a:noAutofit/>
          </a:bodyPr>
          <a:lstStyle>
            <a:lvl1pPr marL="0" indent="0">
              <a:lnSpc>
                <a:spcPct val="120000"/>
              </a:lnSpc>
              <a:buFont typeface="Arial" panose="020B0604020202020204" pitchFamily="34" charset="0"/>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endParaRPr lang="en-US"/>
          </a:p>
        </p:txBody>
      </p:sp>
      <p:sp>
        <p:nvSpPr>
          <p:cNvPr id="4" name="Text Placeholder 1">
            <a:extLst>
              <a:ext uri="{FF2B5EF4-FFF2-40B4-BE49-F238E27FC236}">
                <a16:creationId xmlns:a16="http://schemas.microsoft.com/office/drawing/2014/main" id="{B49DC32D-9869-B76D-F494-C607F5638044}"/>
              </a:ext>
            </a:extLst>
          </p:cNvPr>
          <p:cNvSpPr>
            <a:spLocks noGrp="1"/>
          </p:cNvSpPr>
          <p:nvPr>
            <p:ph type="body" sz="half" idx="118" hasCustomPrompt="1"/>
          </p:nvPr>
        </p:nvSpPr>
        <p:spPr>
          <a:xfrm>
            <a:off x="429610" y="3705891"/>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1</a:t>
            </a:r>
          </a:p>
        </p:txBody>
      </p:sp>
      <p:sp>
        <p:nvSpPr>
          <p:cNvPr id="9" name="Text Placeholder 2">
            <a:extLst>
              <a:ext uri="{FF2B5EF4-FFF2-40B4-BE49-F238E27FC236}">
                <a16:creationId xmlns:a16="http://schemas.microsoft.com/office/drawing/2014/main" id="{0DF71472-248D-0F6B-1924-825904EFC338}"/>
              </a:ext>
            </a:extLst>
          </p:cNvPr>
          <p:cNvSpPr>
            <a:spLocks noGrp="1"/>
          </p:cNvSpPr>
          <p:nvPr>
            <p:ph type="body" sz="half" idx="119" hasCustomPrompt="1"/>
          </p:nvPr>
        </p:nvSpPr>
        <p:spPr>
          <a:xfrm>
            <a:off x="429610" y="4102131"/>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8" name="Section 1 Image">
            <a:extLst>
              <a:ext uri="{FF2B5EF4-FFF2-40B4-BE49-F238E27FC236}">
                <a16:creationId xmlns:a16="http://schemas.microsoft.com/office/drawing/2014/main" id="{86C1CB27-3A10-8045-5521-AE9552546519}"/>
              </a:ext>
              <a:ext uri="{C183D7F6-B498-43B3-948B-1728B52AA6E4}">
                <adec:decorative xmlns:adec="http://schemas.microsoft.com/office/drawing/2017/decorative" val="1"/>
              </a:ext>
            </a:extLst>
          </p:cNvPr>
          <p:cNvSpPr>
            <a:spLocks noGrp="1"/>
          </p:cNvSpPr>
          <p:nvPr>
            <p:ph type="pic" sz="quarter" idx="116"/>
          </p:nvPr>
        </p:nvSpPr>
        <p:spPr>
          <a:xfrm>
            <a:off x="431906" y="4590523"/>
            <a:ext cx="1701694" cy="1041400"/>
          </a:xfrm>
          <a:prstGeom prst="round2DiagRect">
            <a:avLst>
              <a:gd name="adj1" fmla="val 0"/>
              <a:gd name="adj2" fmla="val 7814"/>
            </a:avLst>
          </a:prstGeom>
          <a:solidFill>
            <a:schemeClr val="tx1">
              <a:lumMod val="65000"/>
            </a:schemeClr>
          </a:solidFill>
          <a:ln>
            <a:noFill/>
          </a:ln>
        </p:spPr>
        <p:txBody>
          <a:bodyPr/>
          <a:lstStyle>
            <a:lvl1pPr>
              <a:defRPr b="1" i="0">
                <a:latin typeface="Futura Next DemiBold" panose="020B0602020204020303" pitchFamily="34" charset="77"/>
              </a:defRPr>
            </a:lvl1pPr>
          </a:lstStyle>
          <a:p>
            <a:endParaRPr lang="en-US"/>
          </a:p>
        </p:txBody>
      </p:sp>
      <p:sp>
        <p:nvSpPr>
          <p:cNvPr id="5" name="Text Placeholder 1">
            <a:extLst>
              <a:ext uri="{FF2B5EF4-FFF2-40B4-BE49-F238E27FC236}">
                <a16:creationId xmlns:a16="http://schemas.microsoft.com/office/drawing/2014/main" id="{EBA346D4-A6A2-8F81-D892-FCC39155C357}"/>
              </a:ext>
            </a:extLst>
          </p:cNvPr>
          <p:cNvSpPr>
            <a:spLocks noGrp="1"/>
          </p:cNvSpPr>
          <p:nvPr>
            <p:ph type="body" sz="half" idx="120" hasCustomPrompt="1"/>
          </p:nvPr>
        </p:nvSpPr>
        <p:spPr>
          <a:xfrm>
            <a:off x="2351928" y="3705891"/>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2</a:t>
            </a:r>
          </a:p>
        </p:txBody>
      </p:sp>
      <p:sp>
        <p:nvSpPr>
          <p:cNvPr id="13" name="Text Placeholder 2">
            <a:extLst>
              <a:ext uri="{FF2B5EF4-FFF2-40B4-BE49-F238E27FC236}">
                <a16:creationId xmlns:a16="http://schemas.microsoft.com/office/drawing/2014/main" id="{510DCA1E-50FA-B763-A44C-1042E6EA5D82}"/>
              </a:ext>
            </a:extLst>
          </p:cNvPr>
          <p:cNvSpPr>
            <a:spLocks noGrp="1"/>
          </p:cNvSpPr>
          <p:nvPr>
            <p:ph type="body" sz="half" idx="121" hasCustomPrompt="1"/>
          </p:nvPr>
        </p:nvSpPr>
        <p:spPr>
          <a:xfrm>
            <a:off x="2351928" y="4102131"/>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33" name="Section 1 Image">
            <a:extLst>
              <a:ext uri="{FF2B5EF4-FFF2-40B4-BE49-F238E27FC236}">
                <a16:creationId xmlns:a16="http://schemas.microsoft.com/office/drawing/2014/main" id="{F4CA0A19-F483-DA9A-D854-15188B934A5B}"/>
              </a:ext>
              <a:ext uri="{C183D7F6-B498-43B3-948B-1728B52AA6E4}">
                <adec:decorative xmlns:adec="http://schemas.microsoft.com/office/drawing/2017/decorative" val="1"/>
              </a:ext>
            </a:extLst>
          </p:cNvPr>
          <p:cNvSpPr>
            <a:spLocks noGrp="1"/>
          </p:cNvSpPr>
          <p:nvPr>
            <p:ph type="pic" sz="quarter" idx="122"/>
          </p:nvPr>
        </p:nvSpPr>
        <p:spPr>
          <a:xfrm>
            <a:off x="2354224" y="4590523"/>
            <a:ext cx="1701694" cy="1041400"/>
          </a:xfrm>
          <a:prstGeom prst="round2DiagRect">
            <a:avLst>
              <a:gd name="adj1" fmla="val 0"/>
              <a:gd name="adj2" fmla="val 7814"/>
            </a:avLst>
          </a:prstGeom>
          <a:solidFill>
            <a:schemeClr val="tx1">
              <a:lumMod val="65000"/>
            </a:schemeClr>
          </a:solidFill>
          <a:ln>
            <a:noFill/>
          </a:ln>
        </p:spPr>
        <p:txBody>
          <a:bodyPr/>
          <a:lstStyle>
            <a:lvl1pPr>
              <a:defRPr b="1" i="0">
                <a:latin typeface="Futura Next DemiBold" panose="020B0602020204020303" pitchFamily="34" charset="77"/>
              </a:defRPr>
            </a:lvl1pPr>
          </a:lstStyle>
          <a:p>
            <a:endParaRPr lang="en-US"/>
          </a:p>
        </p:txBody>
      </p:sp>
      <p:sp>
        <p:nvSpPr>
          <p:cNvPr id="36" name="Text Placeholder 1">
            <a:extLst>
              <a:ext uri="{FF2B5EF4-FFF2-40B4-BE49-F238E27FC236}">
                <a16:creationId xmlns:a16="http://schemas.microsoft.com/office/drawing/2014/main" id="{81FEEDE2-196D-8D8E-7271-C391A057448E}"/>
              </a:ext>
            </a:extLst>
          </p:cNvPr>
          <p:cNvSpPr>
            <a:spLocks noGrp="1"/>
          </p:cNvSpPr>
          <p:nvPr>
            <p:ph type="body" sz="half" idx="123" hasCustomPrompt="1"/>
          </p:nvPr>
        </p:nvSpPr>
        <p:spPr>
          <a:xfrm>
            <a:off x="4315810" y="3705891"/>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3</a:t>
            </a:r>
          </a:p>
        </p:txBody>
      </p:sp>
      <p:sp>
        <p:nvSpPr>
          <p:cNvPr id="37" name="Text Placeholder 2">
            <a:extLst>
              <a:ext uri="{FF2B5EF4-FFF2-40B4-BE49-F238E27FC236}">
                <a16:creationId xmlns:a16="http://schemas.microsoft.com/office/drawing/2014/main" id="{5457377D-3996-7CF5-3AC7-B908B4FFB9A3}"/>
              </a:ext>
            </a:extLst>
          </p:cNvPr>
          <p:cNvSpPr>
            <a:spLocks noGrp="1"/>
          </p:cNvSpPr>
          <p:nvPr>
            <p:ph type="body" sz="half" idx="124" hasCustomPrompt="1"/>
          </p:nvPr>
        </p:nvSpPr>
        <p:spPr>
          <a:xfrm>
            <a:off x="4315810" y="4102131"/>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39" name="Section 1 Image">
            <a:extLst>
              <a:ext uri="{FF2B5EF4-FFF2-40B4-BE49-F238E27FC236}">
                <a16:creationId xmlns:a16="http://schemas.microsoft.com/office/drawing/2014/main" id="{5301C839-A29D-D2C8-7566-492CC4927093}"/>
              </a:ext>
              <a:ext uri="{C183D7F6-B498-43B3-948B-1728B52AA6E4}">
                <adec:decorative xmlns:adec="http://schemas.microsoft.com/office/drawing/2017/decorative" val="1"/>
              </a:ext>
            </a:extLst>
          </p:cNvPr>
          <p:cNvSpPr>
            <a:spLocks noGrp="1"/>
          </p:cNvSpPr>
          <p:nvPr>
            <p:ph type="pic" sz="quarter" idx="125"/>
          </p:nvPr>
        </p:nvSpPr>
        <p:spPr>
          <a:xfrm>
            <a:off x="4318106" y="4590523"/>
            <a:ext cx="1701694" cy="1041400"/>
          </a:xfrm>
          <a:prstGeom prst="round2DiagRect">
            <a:avLst>
              <a:gd name="adj1" fmla="val 0"/>
              <a:gd name="adj2" fmla="val 7814"/>
            </a:avLst>
          </a:prstGeom>
          <a:solidFill>
            <a:schemeClr val="tx1">
              <a:lumMod val="65000"/>
            </a:schemeClr>
          </a:solidFill>
          <a:ln>
            <a:noFill/>
          </a:ln>
        </p:spPr>
        <p:txBody>
          <a:bodyPr/>
          <a:lstStyle>
            <a:lvl1pPr>
              <a:defRPr b="1" i="0">
                <a:latin typeface="Futura Next DemiBold" panose="020B0602020204020303" pitchFamily="34" charset="77"/>
              </a:defRPr>
            </a:lvl1pPr>
          </a:lstStyle>
          <a:p>
            <a:endParaRPr lang="en-US"/>
          </a:p>
        </p:txBody>
      </p:sp>
      <p:sp>
        <p:nvSpPr>
          <p:cNvPr id="40" name="Text Placeholder 1">
            <a:extLst>
              <a:ext uri="{FF2B5EF4-FFF2-40B4-BE49-F238E27FC236}">
                <a16:creationId xmlns:a16="http://schemas.microsoft.com/office/drawing/2014/main" id="{5B3816E3-4B61-8346-3AB7-D0D1FF8B5637}"/>
              </a:ext>
            </a:extLst>
          </p:cNvPr>
          <p:cNvSpPr>
            <a:spLocks noGrp="1"/>
          </p:cNvSpPr>
          <p:nvPr>
            <p:ph type="body" sz="half" idx="126" hasCustomPrompt="1"/>
          </p:nvPr>
        </p:nvSpPr>
        <p:spPr>
          <a:xfrm>
            <a:off x="6227737" y="3705891"/>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4</a:t>
            </a:r>
          </a:p>
        </p:txBody>
      </p:sp>
      <p:sp>
        <p:nvSpPr>
          <p:cNvPr id="41" name="Text Placeholder 2">
            <a:extLst>
              <a:ext uri="{FF2B5EF4-FFF2-40B4-BE49-F238E27FC236}">
                <a16:creationId xmlns:a16="http://schemas.microsoft.com/office/drawing/2014/main" id="{9D0F62C0-D601-2017-923D-9E127B64F54B}"/>
              </a:ext>
            </a:extLst>
          </p:cNvPr>
          <p:cNvSpPr>
            <a:spLocks noGrp="1"/>
          </p:cNvSpPr>
          <p:nvPr>
            <p:ph type="body" sz="half" idx="127" hasCustomPrompt="1"/>
          </p:nvPr>
        </p:nvSpPr>
        <p:spPr>
          <a:xfrm>
            <a:off x="6227737" y="4102131"/>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43" name="Section 1 Image">
            <a:extLst>
              <a:ext uri="{FF2B5EF4-FFF2-40B4-BE49-F238E27FC236}">
                <a16:creationId xmlns:a16="http://schemas.microsoft.com/office/drawing/2014/main" id="{F0754714-C4B6-4C9B-46C7-BA1FA15E60BC}"/>
              </a:ext>
              <a:ext uri="{C183D7F6-B498-43B3-948B-1728B52AA6E4}">
                <adec:decorative xmlns:adec="http://schemas.microsoft.com/office/drawing/2017/decorative" val="1"/>
              </a:ext>
            </a:extLst>
          </p:cNvPr>
          <p:cNvSpPr>
            <a:spLocks noGrp="1"/>
          </p:cNvSpPr>
          <p:nvPr>
            <p:ph type="pic" sz="quarter" idx="128"/>
          </p:nvPr>
        </p:nvSpPr>
        <p:spPr>
          <a:xfrm>
            <a:off x="6230033" y="4590523"/>
            <a:ext cx="1701694" cy="1041400"/>
          </a:xfrm>
          <a:prstGeom prst="round2DiagRect">
            <a:avLst>
              <a:gd name="adj1" fmla="val 0"/>
              <a:gd name="adj2" fmla="val 7814"/>
            </a:avLst>
          </a:prstGeom>
          <a:solidFill>
            <a:schemeClr val="tx1">
              <a:lumMod val="65000"/>
            </a:schemeClr>
          </a:solidFill>
          <a:ln>
            <a:noFill/>
          </a:ln>
        </p:spPr>
        <p:txBody>
          <a:bodyPr/>
          <a:lstStyle>
            <a:lvl1pPr>
              <a:defRPr b="1" i="0">
                <a:latin typeface="Futura Next DemiBold" panose="020B0602020204020303" pitchFamily="34" charset="77"/>
              </a:defRPr>
            </a:lvl1pPr>
          </a:lstStyle>
          <a:p>
            <a:endParaRPr lang="en-US"/>
          </a:p>
        </p:txBody>
      </p:sp>
      <p:sp>
        <p:nvSpPr>
          <p:cNvPr id="44" name="Text Placeholder 1">
            <a:extLst>
              <a:ext uri="{FF2B5EF4-FFF2-40B4-BE49-F238E27FC236}">
                <a16:creationId xmlns:a16="http://schemas.microsoft.com/office/drawing/2014/main" id="{1D6D3887-8B3A-4032-33F2-AAF8532AFD4C}"/>
              </a:ext>
            </a:extLst>
          </p:cNvPr>
          <p:cNvSpPr>
            <a:spLocks noGrp="1"/>
          </p:cNvSpPr>
          <p:nvPr>
            <p:ph type="body" sz="half" idx="129" hasCustomPrompt="1"/>
          </p:nvPr>
        </p:nvSpPr>
        <p:spPr>
          <a:xfrm>
            <a:off x="8170837" y="3705891"/>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5</a:t>
            </a:r>
          </a:p>
        </p:txBody>
      </p:sp>
      <p:sp>
        <p:nvSpPr>
          <p:cNvPr id="45" name="Text Placeholder 2">
            <a:extLst>
              <a:ext uri="{FF2B5EF4-FFF2-40B4-BE49-F238E27FC236}">
                <a16:creationId xmlns:a16="http://schemas.microsoft.com/office/drawing/2014/main" id="{594ECF08-A165-716D-190F-5C16D6D07AD1}"/>
              </a:ext>
            </a:extLst>
          </p:cNvPr>
          <p:cNvSpPr>
            <a:spLocks noGrp="1"/>
          </p:cNvSpPr>
          <p:nvPr>
            <p:ph type="body" sz="half" idx="130" hasCustomPrompt="1"/>
          </p:nvPr>
        </p:nvSpPr>
        <p:spPr>
          <a:xfrm>
            <a:off x="8170837" y="4102131"/>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47" name="Section 1 Image">
            <a:extLst>
              <a:ext uri="{FF2B5EF4-FFF2-40B4-BE49-F238E27FC236}">
                <a16:creationId xmlns:a16="http://schemas.microsoft.com/office/drawing/2014/main" id="{9DE1A59F-B269-74CE-4106-B191D2691B9C}"/>
              </a:ext>
              <a:ext uri="{C183D7F6-B498-43B3-948B-1728B52AA6E4}">
                <adec:decorative xmlns:adec="http://schemas.microsoft.com/office/drawing/2017/decorative" val="1"/>
              </a:ext>
            </a:extLst>
          </p:cNvPr>
          <p:cNvSpPr>
            <a:spLocks noGrp="1"/>
          </p:cNvSpPr>
          <p:nvPr>
            <p:ph type="pic" sz="quarter" idx="131"/>
          </p:nvPr>
        </p:nvSpPr>
        <p:spPr>
          <a:xfrm>
            <a:off x="8173133" y="4590523"/>
            <a:ext cx="1701694" cy="1041400"/>
          </a:xfrm>
          <a:prstGeom prst="round2DiagRect">
            <a:avLst>
              <a:gd name="adj1" fmla="val 0"/>
              <a:gd name="adj2" fmla="val 7814"/>
            </a:avLst>
          </a:prstGeom>
          <a:solidFill>
            <a:schemeClr val="tx1">
              <a:lumMod val="65000"/>
            </a:schemeClr>
          </a:solidFill>
          <a:ln>
            <a:noFill/>
          </a:ln>
        </p:spPr>
        <p:txBody>
          <a:bodyPr/>
          <a:lstStyle>
            <a:lvl1pPr>
              <a:defRPr b="1" i="0">
                <a:latin typeface="Futura Next DemiBold" panose="020B0602020204020303" pitchFamily="34" charset="77"/>
              </a:defRPr>
            </a:lvl1pPr>
          </a:lstStyle>
          <a:p>
            <a:endParaRPr lang="en-US"/>
          </a:p>
        </p:txBody>
      </p:sp>
      <p:sp>
        <p:nvSpPr>
          <p:cNvPr id="48" name="Text Placeholder 1">
            <a:extLst>
              <a:ext uri="{FF2B5EF4-FFF2-40B4-BE49-F238E27FC236}">
                <a16:creationId xmlns:a16="http://schemas.microsoft.com/office/drawing/2014/main" id="{70BD6221-57CA-251B-F847-F05D461E5619}"/>
              </a:ext>
            </a:extLst>
          </p:cNvPr>
          <p:cNvSpPr>
            <a:spLocks noGrp="1"/>
          </p:cNvSpPr>
          <p:nvPr>
            <p:ph type="body" sz="half" idx="132" hasCustomPrompt="1"/>
          </p:nvPr>
        </p:nvSpPr>
        <p:spPr>
          <a:xfrm>
            <a:off x="10093155" y="3705891"/>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6</a:t>
            </a:r>
          </a:p>
        </p:txBody>
      </p:sp>
      <p:sp>
        <p:nvSpPr>
          <p:cNvPr id="49" name="Text Placeholder 2">
            <a:extLst>
              <a:ext uri="{FF2B5EF4-FFF2-40B4-BE49-F238E27FC236}">
                <a16:creationId xmlns:a16="http://schemas.microsoft.com/office/drawing/2014/main" id="{8D012012-7865-7AE1-121E-039564233CAF}"/>
              </a:ext>
            </a:extLst>
          </p:cNvPr>
          <p:cNvSpPr>
            <a:spLocks noGrp="1"/>
          </p:cNvSpPr>
          <p:nvPr>
            <p:ph type="body" sz="half" idx="133" hasCustomPrompt="1"/>
          </p:nvPr>
        </p:nvSpPr>
        <p:spPr>
          <a:xfrm>
            <a:off x="10093155" y="4102131"/>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51" name="Section 1 Image">
            <a:extLst>
              <a:ext uri="{FF2B5EF4-FFF2-40B4-BE49-F238E27FC236}">
                <a16:creationId xmlns:a16="http://schemas.microsoft.com/office/drawing/2014/main" id="{1FCDFF5B-140B-7265-74EB-D755DE063118}"/>
              </a:ext>
              <a:ext uri="{C183D7F6-B498-43B3-948B-1728B52AA6E4}">
                <adec:decorative xmlns:adec="http://schemas.microsoft.com/office/drawing/2017/decorative" val="1"/>
              </a:ext>
            </a:extLst>
          </p:cNvPr>
          <p:cNvSpPr>
            <a:spLocks noGrp="1"/>
          </p:cNvSpPr>
          <p:nvPr>
            <p:ph type="pic" sz="quarter" idx="134"/>
          </p:nvPr>
        </p:nvSpPr>
        <p:spPr>
          <a:xfrm>
            <a:off x="10095451" y="4590523"/>
            <a:ext cx="1701694" cy="1041400"/>
          </a:xfrm>
          <a:prstGeom prst="round2DiagRect">
            <a:avLst>
              <a:gd name="adj1" fmla="val 0"/>
              <a:gd name="adj2" fmla="val 7814"/>
            </a:avLst>
          </a:prstGeom>
          <a:solidFill>
            <a:schemeClr val="tx1">
              <a:lumMod val="65000"/>
            </a:schemeClr>
          </a:solidFill>
          <a:ln>
            <a:noFill/>
          </a:ln>
        </p:spPr>
        <p:txBody>
          <a:bodyPr/>
          <a:lstStyle>
            <a:lvl1pPr>
              <a:defRPr b="1" i="0">
                <a:latin typeface="Futura Next DemiBold" panose="020B0602020204020303" pitchFamily="34" charset="77"/>
              </a:defRPr>
            </a:lvl1pPr>
          </a:lstStyle>
          <a:p>
            <a:endParaRPr lang="en-US"/>
          </a:p>
        </p:txBody>
      </p:sp>
      <p:sp>
        <p:nvSpPr>
          <p:cNvPr id="7" name="Slide Number Placeholder">
            <a:extLst>
              <a:ext uri="{FF2B5EF4-FFF2-40B4-BE49-F238E27FC236}">
                <a16:creationId xmlns:a16="http://schemas.microsoft.com/office/drawing/2014/main" id="{816219DA-ED2E-D8BE-0CED-D6DEF8EEEB79}"/>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pic>
        <p:nvPicPr>
          <p:cNvPr id="2" name="PS Logo">
            <a:extLst>
              <a:ext uri="{FF2B5EF4-FFF2-40B4-BE49-F238E27FC236}">
                <a16:creationId xmlns:a16="http://schemas.microsoft.com/office/drawing/2014/main" id="{A513B2AE-B764-E1F8-E9E5-ACF39A5C70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10" name="Text Placeholder 33">
            <a:extLst>
              <a:ext uri="{FF2B5EF4-FFF2-40B4-BE49-F238E27FC236}">
                <a16:creationId xmlns:a16="http://schemas.microsoft.com/office/drawing/2014/main" id="{7BE110C6-CF3A-E464-3F07-4F730C64EDEE}"/>
              </a:ext>
              <a:ext uri="{C183D7F6-B498-43B3-948B-1728B52AA6E4}">
                <adec:decorative xmlns:adec="http://schemas.microsoft.com/office/drawing/2017/decorative" val="1"/>
              </a:ext>
            </a:extLst>
          </p:cNvPr>
          <p:cNvSpPr>
            <a:spLocks noGrp="1"/>
          </p:cNvSpPr>
          <p:nvPr>
            <p:ph type="body" sz="quarter" idx="135" hasCustomPrompt="1"/>
          </p:nvPr>
        </p:nvSpPr>
        <p:spPr>
          <a:xfrm>
            <a:off x="430873" y="4042368"/>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1" name="Text Placeholder 33">
            <a:extLst>
              <a:ext uri="{FF2B5EF4-FFF2-40B4-BE49-F238E27FC236}">
                <a16:creationId xmlns:a16="http://schemas.microsoft.com/office/drawing/2014/main" id="{4CF0B92E-EF40-B241-2DCE-0B57EEB72A10}"/>
              </a:ext>
              <a:ext uri="{C183D7F6-B498-43B3-948B-1728B52AA6E4}">
                <adec:decorative xmlns:adec="http://schemas.microsoft.com/office/drawing/2017/decorative" val="1"/>
              </a:ext>
            </a:extLst>
          </p:cNvPr>
          <p:cNvSpPr>
            <a:spLocks noGrp="1"/>
          </p:cNvSpPr>
          <p:nvPr>
            <p:ph type="body" sz="quarter" idx="136" hasCustomPrompt="1"/>
          </p:nvPr>
        </p:nvSpPr>
        <p:spPr>
          <a:xfrm>
            <a:off x="2365017" y="404236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4" name="Text Placeholder 33">
            <a:extLst>
              <a:ext uri="{FF2B5EF4-FFF2-40B4-BE49-F238E27FC236}">
                <a16:creationId xmlns:a16="http://schemas.microsoft.com/office/drawing/2014/main" id="{E3FCD2BF-DD81-FA82-457F-1989C6045066}"/>
              </a:ext>
              <a:ext uri="{C183D7F6-B498-43B3-948B-1728B52AA6E4}">
                <adec:decorative xmlns:adec="http://schemas.microsoft.com/office/drawing/2017/decorative" val="1"/>
              </a:ext>
            </a:extLst>
          </p:cNvPr>
          <p:cNvSpPr>
            <a:spLocks noGrp="1"/>
          </p:cNvSpPr>
          <p:nvPr>
            <p:ph type="body" sz="quarter" idx="137" hasCustomPrompt="1"/>
          </p:nvPr>
        </p:nvSpPr>
        <p:spPr>
          <a:xfrm>
            <a:off x="4315437" y="404236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5" name="Text Placeholder 33">
            <a:extLst>
              <a:ext uri="{FF2B5EF4-FFF2-40B4-BE49-F238E27FC236}">
                <a16:creationId xmlns:a16="http://schemas.microsoft.com/office/drawing/2014/main" id="{2A3519B6-A1A1-8ED5-EA86-D84F59D891DD}"/>
              </a:ext>
              <a:ext uri="{C183D7F6-B498-43B3-948B-1728B52AA6E4}">
                <adec:decorative xmlns:adec="http://schemas.microsoft.com/office/drawing/2017/decorative" val="1"/>
              </a:ext>
            </a:extLst>
          </p:cNvPr>
          <p:cNvSpPr>
            <a:spLocks noGrp="1"/>
          </p:cNvSpPr>
          <p:nvPr>
            <p:ph type="body" sz="quarter" idx="138" hasCustomPrompt="1"/>
          </p:nvPr>
        </p:nvSpPr>
        <p:spPr>
          <a:xfrm>
            <a:off x="6229821" y="404236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6" name="Text Placeholder 33">
            <a:extLst>
              <a:ext uri="{FF2B5EF4-FFF2-40B4-BE49-F238E27FC236}">
                <a16:creationId xmlns:a16="http://schemas.microsoft.com/office/drawing/2014/main" id="{85E32872-7FAF-706A-DD3D-66862224FA5F}"/>
              </a:ext>
              <a:ext uri="{C183D7F6-B498-43B3-948B-1728B52AA6E4}">
                <adec:decorative xmlns:adec="http://schemas.microsoft.com/office/drawing/2017/decorative" val="1"/>
              </a:ext>
            </a:extLst>
          </p:cNvPr>
          <p:cNvSpPr>
            <a:spLocks noGrp="1"/>
          </p:cNvSpPr>
          <p:nvPr>
            <p:ph type="body" sz="quarter" idx="139" hasCustomPrompt="1"/>
          </p:nvPr>
        </p:nvSpPr>
        <p:spPr>
          <a:xfrm>
            <a:off x="8150636" y="404236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7" name="Text Placeholder 33">
            <a:extLst>
              <a:ext uri="{FF2B5EF4-FFF2-40B4-BE49-F238E27FC236}">
                <a16:creationId xmlns:a16="http://schemas.microsoft.com/office/drawing/2014/main" id="{855982FE-5BB3-18F8-03E3-7DCD595508B8}"/>
              </a:ext>
              <a:ext uri="{C183D7F6-B498-43B3-948B-1728B52AA6E4}">
                <adec:decorative xmlns:adec="http://schemas.microsoft.com/office/drawing/2017/decorative" val="1"/>
              </a:ext>
            </a:extLst>
          </p:cNvPr>
          <p:cNvSpPr>
            <a:spLocks noGrp="1"/>
          </p:cNvSpPr>
          <p:nvPr>
            <p:ph type="body" sz="quarter" idx="140" hasCustomPrompt="1"/>
          </p:nvPr>
        </p:nvSpPr>
        <p:spPr>
          <a:xfrm>
            <a:off x="10082953" y="404236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Tree>
    <p:extLst>
      <p:ext uri="{BB962C8B-B14F-4D97-AF65-F5344CB8AC3E}">
        <p14:creationId xmlns:p14="http://schemas.microsoft.com/office/powerpoint/2010/main" val="2860057971"/>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5 - Dark">
    <p:bg>
      <p:bgRef idx="1001">
        <a:schemeClr val="bg1"/>
      </p:bgRef>
    </p:bg>
    <p:spTree>
      <p:nvGrpSpPr>
        <p:cNvPr id="1" name=""/>
        <p:cNvGrpSpPr/>
        <p:nvPr/>
      </p:nvGrpSpPr>
      <p:grpSpPr>
        <a:xfrm>
          <a:off x="0" y="0"/>
          <a:ext cx="0" cy="0"/>
          <a:chOff x="0" y="0"/>
          <a:chExt cx="0" cy="0"/>
        </a:xfrm>
      </p:grpSpPr>
      <p:sp>
        <p:nvSpPr>
          <p:cNvPr id="3" name="Date Placeholder">
            <a:extLst>
              <a:ext uri="{FF2B5EF4-FFF2-40B4-BE49-F238E27FC236}">
                <a16:creationId xmlns:a16="http://schemas.microsoft.com/office/drawing/2014/main" id="{11E75B49-832C-FA50-96FE-614A1105B969}"/>
              </a:ext>
            </a:extLst>
          </p:cNvPr>
          <p:cNvSpPr>
            <a:spLocks noGrp="1"/>
          </p:cNvSpPr>
          <p:nvPr>
            <p:ph type="dt" sz="half" idx="113"/>
          </p:nvPr>
        </p:nvSpPr>
        <p:spPr>
          <a:xfrm>
            <a:off x="9105900" y="431457"/>
            <a:ext cx="2665971" cy="419100"/>
          </a:xfrm>
          <a:prstGeom prst="rect">
            <a:avLst/>
          </a:prstGeom>
        </p:spPr>
        <p:txBody>
          <a:bodyPr>
            <a:noAutofit/>
          </a:bodyPr>
          <a:lstStyle/>
          <a:p>
            <a:r>
              <a:rPr lang="en-US"/>
              <a:t>MONTH 20XX</a:t>
            </a:r>
          </a:p>
        </p:txBody>
      </p:sp>
      <p:sp>
        <p:nvSpPr>
          <p:cNvPr id="6" name="Optional Eyebrow">
            <a:extLst>
              <a:ext uri="{FF2B5EF4-FFF2-40B4-BE49-F238E27FC236}">
                <a16:creationId xmlns:a16="http://schemas.microsoft.com/office/drawing/2014/main" id="{672CF1D1-2E7A-BF2C-0596-6082F58C6E55}"/>
              </a:ext>
            </a:extLst>
          </p:cNvPr>
          <p:cNvSpPr>
            <a:spLocks noGrp="1"/>
          </p:cNvSpPr>
          <p:nvPr>
            <p:ph type="body" sz="half" idx="117" hasCustomPrompt="1"/>
          </p:nvPr>
        </p:nvSpPr>
        <p:spPr>
          <a:xfrm>
            <a:off x="429610" y="431457"/>
            <a:ext cx="3608621"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34" name="Title">
            <a:extLst>
              <a:ext uri="{FF2B5EF4-FFF2-40B4-BE49-F238E27FC236}">
                <a16:creationId xmlns:a16="http://schemas.microsoft.com/office/drawing/2014/main" id="{B3F39735-66E8-16D1-C35F-72F0439651BE}"/>
              </a:ext>
            </a:extLst>
          </p:cNvPr>
          <p:cNvSpPr>
            <a:spLocks noGrp="1"/>
          </p:cNvSpPr>
          <p:nvPr>
            <p:ph type="title" hasCustomPrompt="1"/>
          </p:nvPr>
        </p:nvSpPr>
        <p:spPr>
          <a:xfrm>
            <a:off x="429610" y="979285"/>
            <a:ext cx="3608621" cy="864414"/>
          </a:xfrm>
          <a:prstGeom prst="rect">
            <a:avLst/>
          </a:prstGeom>
        </p:spPr>
        <p:txBody>
          <a:bodyPr tIns="0" anchor="t">
            <a:noAutofit/>
          </a:bodyPr>
          <a:lstStyle>
            <a:lvl1pPr marL="0" indent="0">
              <a:spcBef>
                <a:spcPts val="500"/>
              </a:spcBef>
              <a:buFont typeface="Arial" panose="020B0604020202020204" pitchFamily="34" charset="0"/>
              <a:buNone/>
              <a:defRPr sz="5000"/>
            </a:lvl1pPr>
          </a:lstStyle>
          <a:p>
            <a:pPr lvl="0"/>
            <a:r>
              <a:rPr lang="en-US"/>
              <a:t>Agenda</a:t>
            </a:r>
          </a:p>
        </p:txBody>
      </p:sp>
      <p:sp>
        <p:nvSpPr>
          <p:cNvPr id="35" name="Text Placeholder 6">
            <a:extLst>
              <a:ext uri="{FF2B5EF4-FFF2-40B4-BE49-F238E27FC236}">
                <a16:creationId xmlns:a16="http://schemas.microsoft.com/office/drawing/2014/main" id="{6CA9F31F-FC62-446D-03F1-8A5A5F6DEC99}"/>
              </a:ext>
            </a:extLst>
          </p:cNvPr>
          <p:cNvSpPr>
            <a:spLocks noGrp="1"/>
          </p:cNvSpPr>
          <p:nvPr>
            <p:ph type="body" sz="quarter" idx="13" hasCustomPrompt="1"/>
          </p:nvPr>
        </p:nvSpPr>
        <p:spPr>
          <a:xfrm>
            <a:off x="419101" y="1860321"/>
            <a:ext cx="3619500" cy="852394"/>
          </a:xfrm>
        </p:spPr>
        <p:txBody>
          <a:bodyPr rIns="0">
            <a:noAutofit/>
          </a:bodyPr>
          <a:lstStyle>
            <a:lvl1pPr marL="0" indent="0">
              <a:lnSpc>
                <a:spcPct val="120000"/>
              </a:lnSpc>
              <a:buFont typeface="Arial" panose="020B0604020202020204" pitchFamily="34" charset="0"/>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endParaRPr lang="en-US"/>
          </a:p>
        </p:txBody>
      </p:sp>
      <p:sp>
        <p:nvSpPr>
          <p:cNvPr id="4" name="Text Placeholder 1">
            <a:extLst>
              <a:ext uri="{FF2B5EF4-FFF2-40B4-BE49-F238E27FC236}">
                <a16:creationId xmlns:a16="http://schemas.microsoft.com/office/drawing/2014/main" id="{B49DC32D-9869-B76D-F494-C607F5638044}"/>
              </a:ext>
            </a:extLst>
          </p:cNvPr>
          <p:cNvSpPr>
            <a:spLocks noGrp="1"/>
          </p:cNvSpPr>
          <p:nvPr>
            <p:ph type="body" sz="half" idx="118" hasCustomPrompt="1"/>
          </p:nvPr>
        </p:nvSpPr>
        <p:spPr>
          <a:xfrm>
            <a:off x="4305000" y="1843699"/>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1</a:t>
            </a:r>
          </a:p>
        </p:txBody>
      </p:sp>
      <p:sp>
        <p:nvSpPr>
          <p:cNvPr id="9" name="Text Placeholder 2">
            <a:extLst>
              <a:ext uri="{FF2B5EF4-FFF2-40B4-BE49-F238E27FC236}">
                <a16:creationId xmlns:a16="http://schemas.microsoft.com/office/drawing/2014/main" id="{0DF71472-248D-0F6B-1924-825904EFC338}"/>
              </a:ext>
            </a:extLst>
          </p:cNvPr>
          <p:cNvSpPr>
            <a:spLocks noGrp="1"/>
          </p:cNvSpPr>
          <p:nvPr>
            <p:ph type="body" sz="half" idx="119" hasCustomPrompt="1"/>
          </p:nvPr>
        </p:nvSpPr>
        <p:spPr>
          <a:xfrm>
            <a:off x="4305000" y="2239939"/>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8" name="Section 1 Image">
            <a:extLst>
              <a:ext uri="{FF2B5EF4-FFF2-40B4-BE49-F238E27FC236}">
                <a16:creationId xmlns:a16="http://schemas.microsoft.com/office/drawing/2014/main" id="{86C1CB27-3A10-8045-5521-AE9552546519}"/>
              </a:ext>
              <a:ext uri="{C183D7F6-B498-43B3-948B-1728B52AA6E4}">
                <adec:decorative xmlns:adec="http://schemas.microsoft.com/office/drawing/2017/decorative" val="1"/>
              </a:ext>
            </a:extLst>
          </p:cNvPr>
          <p:cNvSpPr>
            <a:spLocks noGrp="1"/>
          </p:cNvSpPr>
          <p:nvPr>
            <p:ph type="pic" sz="quarter" idx="116"/>
          </p:nvPr>
        </p:nvSpPr>
        <p:spPr>
          <a:xfrm>
            <a:off x="4307296" y="2728331"/>
            <a:ext cx="1701694" cy="1041400"/>
          </a:xfrm>
          <a:prstGeom prst="round2DiagRect">
            <a:avLst>
              <a:gd name="adj1" fmla="val 0"/>
              <a:gd name="adj2" fmla="val 7814"/>
            </a:avLst>
          </a:prstGeom>
          <a:solidFill>
            <a:schemeClr val="tx1">
              <a:lumMod val="65000"/>
            </a:schemeClr>
          </a:solidFill>
          <a:ln>
            <a:noFill/>
          </a:ln>
        </p:spPr>
        <p:txBody>
          <a:bodyPr>
            <a:noAutofit/>
          </a:bodyPr>
          <a:lstStyle>
            <a:lvl1pPr>
              <a:defRPr b="1" i="0">
                <a:latin typeface="Futura Next DemiBold" panose="020B0602020204020303" pitchFamily="34" charset="77"/>
              </a:defRPr>
            </a:lvl1pPr>
          </a:lstStyle>
          <a:p>
            <a:endParaRPr lang="en-US"/>
          </a:p>
        </p:txBody>
      </p:sp>
      <p:sp>
        <p:nvSpPr>
          <p:cNvPr id="16" name="Text Placeholder 3">
            <a:extLst>
              <a:ext uri="{FF2B5EF4-FFF2-40B4-BE49-F238E27FC236}">
                <a16:creationId xmlns:a16="http://schemas.microsoft.com/office/drawing/2014/main" id="{ED1E8A27-6544-6C28-4626-5617CD09F1AC}"/>
              </a:ext>
            </a:extLst>
          </p:cNvPr>
          <p:cNvSpPr>
            <a:spLocks noGrp="1"/>
          </p:cNvSpPr>
          <p:nvPr>
            <p:ph type="body" sz="half" idx="120" hasCustomPrompt="1"/>
          </p:nvPr>
        </p:nvSpPr>
        <p:spPr>
          <a:xfrm>
            <a:off x="6245313" y="1843699"/>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2</a:t>
            </a:r>
          </a:p>
        </p:txBody>
      </p:sp>
      <p:sp>
        <p:nvSpPr>
          <p:cNvPr id="17" name="Text Placeholder 4">
            <a:extLst>
              <a:ext uri="{FF2B5EF4-FFF2-40B4-BE49-F238E27FC236}">
                <a16:creationId xmlns:a16="http://schemas.microsoft.com/office/drawing/2014/main" id="{B78CC690-7F95-B4EB-2803-8CE871452562}"/>
              </a:ext>
            </a:extLst>
          </p:cNvPr>
          <p:cNvSpPr>
            <a:spLocks noGrp="1"/>
          </p:cNvSpPr>
          <p:nvPr>
            <p:ph type="body" sz="half" idx="121" hasCustomPrompt="1"/>
          </p:nvPr>
        </p:nvSpPr>
        <p:spPr>
          <a:xfrm>
            <a:off x="6245313" y="2239939"/>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10" name="Section 2 Image">
            <a:extLst>
              <a:ext uri="{FF2B5EF4-FFF2-40B4-BE49-F238E27FC236}">
                <a16:creationId xmlns:a16="http://schemas.microsoft.com/office/drawing/2014/main" id="{4AC8A3A1-9A05-7EFD-644C-0987A1949C2F}"/>
              </a:ext>
              <a:ext uri="{C183D7F6-B498-43B3-948B-1728B52AA6E4}">
                <adec:decorative xmlns:adec="http://schemas.microsoft.com/office/drawing/2017/decorative" val="1"/>
              </a:ext>
            </a:extLst>
          </p:cNvPr>
          <p:cNvSpPr>
            <a:spLocks noGrp="1"/>
          </p:cNvSpPr>
          <p:nvPr>
            <p:ph type="pic" sz="quarter" idx="130"/>
          </p:nvPr>
        </p:nvSpPr>
        <p:spPr>
          <a:xfrm>
            <a:off x="6224996" y="2728331"/>
            <a:ext cx="1701694" cy="1041400"/>
          </a:xfrm>
          <a:prstGeom prst="round2DiagRect">
            <a:avLst>
              <a:gd name="adj1" fmla="val 0"/>
              <a:gd name="adj2" fmla="val 7814"/>
            </a:avLst>
          </a:prstGeom>
          <a:solidFill>
            <a:schemeClr val="tx1">
              <a:lumMod val="65000"/>
            </a:schemeClr>
          </a:solidFill>
          <a:ln>
            <a:noFill/>
          </a:ln>
        </p:spPr>
        <p:txBody>
          <a:bodyPr>
            <a:noAutofit/>
          </a:bodyPr>
          <a:lstStyle>
            <a:lvl1pPr>
              <a:defRPr b="1" i="0">
                <a:latin typeface="Futura Next DemiBold" panose="020B0602020204020303" pitchFamily="34" charset="77"/>
              </a:defRPr>
            </a:lvl1pPr>
          </a:lstStyle>
          <a:p>
            <a:endParaRPr lang="en-US"/>
          </a:p>
        </p:txBody>
      </p:sp>
      <p:sp>
        <p:nvSpPr>
          <p:cNvPr id="20" name="Text Placeholder 5">
            <a:extLst>
              <a:ext uri="{FF2B5EF4-FFF2-40B4-BE49-F238E27FC236}">
                <a16:creationId xmlns:a16="http://schemas.microsoft.com/office/drawing/2014/main" id="{BA38CD37-B124-9E8E-DE7F-ACC81C60DA0C}"/>
              </a:ext>
            </a:extLst>
          </p:cNvPr>
          <p:cNvSpPr>
            <a:spLocks noGrp="1"/>
          </p:cNvSpPr>
          <p:nvPr>
            <p:ph type="body" sz="half" idx="122" hasCustomPrompt="1"/>
          </p:nvPr>
        </p:nvSpPr>
        <p:spPr>
          <a:xfrm>
            <a:off x="8153545" y="1843699"/>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3</a:t>
            </a:r>
          </a:p>
        </p:txBody>
      </p:sp>
      <p:sp>
        <p:nvSpPr>
          <p:cNvPr id="21" name="Text Placeholder 6">
            <a:extLst>
              <a:ext uri="{FF2B5EF4-FFF2-40B4-BE49-F238E27FC236}">
                <a16:creationId xmlns:a16="http://schemas.microsoft.com/office/drawing/2014/main" id="{417D9049-0615-93B2-F360-DFB00372CC2B}"/>
              </a:ext>
            </a:extLst>
          </p:cNvPr>
          <p:cNvSpPr>
            <a:spLocks noGrp="1"/>
          </p:cNvSpPr>
          <p:nvPr>
            <p:ph type="body" sz="half" idx="123" hasCustomPrompt="1"/>
          </p:nvPr>
        </p:nvSpPr>
        <p:spPr>
          <a:xfrm>
            <a:off x="8153545" y="2239939"/>
            <a:ext cx="166867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11" name="Section 3 Image">
            <a:extLst>
              <a:ext uri="{FF2B5EF4-FFF2-40B4-BE49-F238E27FC236}">
                <a16:creationId xmlns:a16="http://schemas.microsoft.com/office/drawing/2014/main" id="{2EBE0F76-A65B-AE9F-8B0D-1C15BE07B498}"/>
              </a:ext>
              <a:ext uri="{C183D7F6-B498-43B3-948B-1728B52AA6E4}">
                <adec:decorative xmlns:adec="http://schemas.microsoft.com/office/drawing/2017/decorative" val="1"/>
              </a:ext>
            </a:extLst>
          </p:cNvPr>
          <p:cNvSpPr>
            <a:spLocks noGrp="1"/>
          </p:cNvSpPr>
          <p:nvPr>
            <p:ph type="pic" sz="quarter" idx="131"/>
          </p:nvPr>
        </p:nvSpPr>
        <p:spPr>
          <a:xfrm>
            <a:off x="8154292" y="2728331"/>
            <a:ext cx="1701694" cy="1041400"/>
          </a:xfrm>
          <a:prstGeom prst="round2DiagRect">
            <a:avLst>
              <a:gd name="adj1" fmla="val 0"/>
              <a:gd name="adj2" fmla="val 7814"/>
            </a:avLst>
          </a:prstGeom>
          <a:solidFill>
            <a:schemeClr val="tx1">
              <a:lumMod val="65000"/>
            </a:schemeClr>
          </a:solidFill>
          <a:ln>
            <a:noFill/>
          </a:ln>
        </p:spPr>
        <p:txBody>
          <a:bodyPr>
            <a:noAutofit/>
          </a:bodyPr>
          <a:lstStyle>
            <a:lvl1pPr>
              <a:defRPr b="1" i="0">
                <a:latin typeface="Futura Next DemiBold" panose="020B0602020204020303" pitchFamily="34" charset="77"/>
              </a:defRPr>
            </a:lvl1pPr>
          </a:lstStyle>
          <a:p>
            <a:endParaRPr lang="en-US"/>
          </a:p>
        </p:txBody>
      </p:sp>
      <p:sp>
        <p:nvSpPr>
          <p:cNvPr id="23" name="Text Placeholder 7">
            <a:extLst>
              <a:ext uri="{FF2B5EF4-FFF2-40B4-BE49-F238E27FC236}">
                <a16:creationId xmlns:a16="http://schemas.microsoft.com/office/drawing/2014/main" id="{F39F5166-A238-AB09-376D-A209AE001D2A}"/>
              </a:ext>
            </a:extLst>
          </p:cNvPr>
          <p:cNvSpPr>
            <a:spLocks noGrp="1"/>
          </p:cNvSpPr>
          <p:nvPr>
            <p:ph type="body" sz="half" idx="124" hasCustomPrompt="1"/>
          </p:nvPr>
        </p:nvSpPr>
        <p:spPr>
          <a:xfrm>
            <a:off x="10071992" y="1843699"/>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4</a:t>
            </a:r>
          </a:p>
        </p:txBody>
      </p:sp>
      <p:sp>
        <p:nvSpPr>
          <p:cNvPr id="24" name="Text Placeholder 8">
            <a:extLst>
              <a:ext uri="{FF2B5EF4-FFF2-40B4-BE49-F238E27FC236}">
                <a16:creationId xmlns:a16="http://schemas.microsoft.com/office/drawing/2014/main" id="{91EF57DA-4A22-49D5-452E-17FF1905E6B7}"/>
              </a:ext>
            </a:extLst>
          </p:cNvPr>
          <p:cNvSpPr>
            <a:spLocks noGrp="1"/>
          </p:cNvSpPr>
          <p:nvPr>
            <p:ph type="body" sz="half" idx="125" hasCustomPrompt="1"/>
          </p:nvPr>
        </p:nvSpPr>
        <p:spPr>
          <a:xfrm>
            <a:off x="10071992" y="2239939"/>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14" name="Section 4 Image">
            <a:extLst>
              <a:ext uri="{FF2B5EF4-FFF2-40B4-BE49-F238E27FC236}">
                <a16:creationId xmlns:a16="http://schemas.microsoft.com/office/drawing/2014/main" id="{2E595481-1E04-91CE-E28B-5202A06D2511}"/>
              </a:ext>
              <a:ext uri="{C183D7F6-B498-43B3-948B-1728B52AA6E4}">
                <adec:decorative xmlns:adec="http://schemas.microsoft.com/office/drawing/2017/decorative" val="1"/>
              </a:ext>
            </a:extLst>
          </p:cNvPr>
          <p:cNvSpPr>
            <a:spLocks noGrp="1"/>
          </p:cNvSpPr>
          <p:nvPr>
            <p:ph type="pic" sz="quarter" idx="132"/>
          </p:nvPr>
        </p:nvSpPr>
        <p:spPr>
          <a:xfrm>
            <a:off x="10071992" y="2728331"/>
            <a:ext cx="1701694" cy="1041400"/>
          </a:xfrm>
          <a:prstGeom prst="round2DiagRect">
            <a:avLst>
              <a:gd name="adj1" fmla="val 0"/>
              <a:gd name="adj2" fmla="val 7814"/>
            </a:avLst>
          </a:prstGeom>
          <a:solidFill>
            <a:schemeClr val="tx1">
              <a:lumMod val="65000"/>
            </a:schemeClr>
          </a:solidFill>
          <a:ln>
            <a:noFill/>
          </a:ln>
        </p:spPr>
        <p:txBody>
          <a:bodyPr>
            <a:noAutofit/>
          </a:bodyPr>
          <a:lstStyle>
            <a:lvl1pPr>
              <a:defRPr b="1" i="0">
                <a:latin typeface="Futura Next DemiBold" panose="020B0602020204020303" pitchFamily="34" charset="77"/>
              </a:defRPr>
            </a:lvl1pPr>
          </a:lstStyle>
          <a:p>
            <a:endParaRPr lang="en-US"/>
          </a:p>
        </p:txBody>
      </p:sp>
      <p:sp>
        <p:nvSpPr>
          <p:cNvPr id="27" name="Text Placeholder 9">
            <a:extLst>
              <a:ext uri="{FF2B5EF4-FFF2-40B4-BE49-F238E27FC236}">
                <a16:creationId xmlns:a16="http://schemas.microsoft.com/office/drawing/2014/main" id="{560B6390-A649-BDC0-8723-3C8E2BBA63D6}"/>
              </a:ext>
            </a:extLst>
          </p:cNvPr>
          <p:cNvSpPr>
            <a:spLocks noGrp="1"/>
          </p:cNvSpPr>
          <p:nvPr>
            <p:ph type="body" sz="half" idx="126" hasCustomPrompt="1"/>
          </p:nvPr>
        </p:nvSpPr>
        <p:spPr>
          <a:xfrm>
            <a:off x="4313933" y="4093768"/>
            <a:ext cx="167356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5</a:t>
            </a:r>
          </a:p>
        </p:txBody>
      </p:sp>
      <p:sp>
        <p:nvSpPr>
          <p:cNvPr id="28" name="Text Placeholder 10">
            <a:extLst>
              <a:ext uri="{FF2B5EF4-FFF2-40B4-BE49-F238E27FC236}">
                <a16:creationId xmlns:a16="http://schemas.microsoft.com/office/drawing/2014/main" id="{E317A319-F8B7-24CB-21E2-2DD767720C18}"/>
              </a:ext>
            </a:extLst>
          </p:cNvPr>
          <p:cNvSpPr>
            <a:spLocks noGrp="1"/>
          </p:cNvSpPr>
          <p:nvPr>
            <p:ph type="body" sz="half" idx="127" hasCustomPrompt="1"/>
          </p:nvPr>
        </p:nvSpPr>
        <p:spPr>
          <a:xfrm>
            <a:off x="4313933" y="4490008"/>
            <a:ext cx="167356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15" name="Section 5 Image">
            <a:extLst>
              <a:ext uri="{FF2B5EF4-FFF2-40B4-BE49-F238E27FC236}">
                <a16:creationId xmlns:a16="http://schemas.microsoft.com/office/drawing/2014/main" id="{FAF00BC6-1F45-67EB-DC6D-7029CD539B64}"/>
              </a:ext>
              <a:ext uri="{C183D7F6-B498-43B3-948B-1728B52AA6E4}">
                <adec:decorative xmlns:adec="http://schemas.microsoft.com/office/drawing/2017/decorative" val="1"/>
              </a:ext>
            </a:extLst>
          </p:cNvPr>
          <p:cNvSpPr>
            <a:spLocks noGrp="1"/>
          </p:cNvSpPr>
          <p:nvPr>
            <p:ph type="pic" sz="quarter" idx="133"/>
          </p:nvPr>
        </p:nvSpPr>
        <p:spPr>
          <a:xfrm>
            <a:off x="4298506" y="4978400"/>
            <a:ext cx="1701694" cy="1041400"/>
          </a:xfrm>
          <a:prstGeom prst="round2DiagRect">
            <a:avLst>
              <a:gd name="adj1" fmla="val 0"/>
              <a:gd name="adj2" fmla="val 7814"/>
            </a:avLst>
          </a:prstGeom>
          <a:solidFill>
            <a:schemeClr val="tx1">
              <a:lumMod val="65000"/>
            </a:schemeClr>
          </a:solidFill>
          <a:ln>
            <a:noFill/>
          </a:ln>
        </p:spPr>
        <p:txBody>
          <a:bodyPr/>
          <a:lstStyle>
            <a:lvl1pPr>
              <a:defRPr b="1" i="0">
                <a:latin typeface="Futura Next DemiBold" panose="020B0602020204020303" pitchFamily="34" charset="77"/>
              </a:defRPr>
            </a:lvl1pPr>
          </a:lstStyle>
          <a:p>
            <a:endParaRPr lang="en-US"/>
          </a:p>
        </p:txBody>
      </p:sp>
      <p:sp>
        <p:nvSpPr>
          <p:cNvPr id="30" name="Text Placeholder 11">
            <a:extLst>
              <a:ext uri="{FF2B5EF4-FFF2-40B4-BE49-F238E27FC236}">
                <a16:creationId xmlns:a16="http://schemas.microsoft.com/office/drawing/2014/main" id="{9688A337-4F6C-E7C1-7ADA-52D45E9F6AF9}"/>
              </a:ext>
            </a:extLst>
          </p:cNvPr>
          <p:cNvSpPr>
            <a:spLocks noGrp="1"/>
          </p:cNvSpPr>
          <p:nvPr>
            <p:ph type="body" sz="half" idx="128" hasCustomPrompt="1"/>
          </p:nvPr>
        </p:nvSpPr>
        <p:spPr>
          <a:xfrm>
            <a:off x="6225179" y="4093768"/>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6</a:t>
            </a:r>
          </a:p>
        </p:txBody>
      </p:sp>
      <p:sp>
        <p:nvSpPr>
          <p:cNvPr id="31" name="Text Placeholder 12">
            <a:extLst>
              <a:ext uri="{FF2B5EF4-FFF2-40B4-BE49-F238E27FC236}">
                <a16:creationId xmlns:a16="http://schemas.microsoft.com/office/drawing/2014/main" id="{E3CFDF3C-1A0A-A256-AB6A-F8A66E8C7D78}"/>
              </a:ext>
            </a:extLst>
          </p:cNvPr>
          <p:cNvSpPr>
            <a:spLocks noGrp="1"/>
          </p:cNvSpPr>
          <p:nvPr>
            <p:ph type="body" sz="half" idx="129" hasCustomPrompt="1"/>
          </p:nvPr>
        </p:nvSpPr>
        <p:spPr>
          <a:xfrm>
            <a:off x="6225179" y="4490008"/>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19" name="Section 6 Image">
            <a:extLst>
              <a:ext uri="{FF2B5EF4-FFF2-40B4-BE49-F238E27FC236}">
                <a16:creationId xmlns:a16="http://schemas.microsoft.com/office/drawing/2014/main" id="{E371993B-C0D9-9261-9734-3C1BC62F7F08}"/>
              </a:ext>
              <a:ext uri="{C183D7F6-B498-43B3-948B-1728B52AA6E4}">
                <adec:decorative xmlns:adec="http://schemas.microsoft.com/office/drawing/2017/decorative" val="1"/>
              </a:ext>
            </a:extLst>
          </p:cNvPr>
          <p:cNvSpPr>
            <a:spLocks noGrp="1"/>
          </p:cNvSpPr>
          <p:nvPr>
            <p:ph type="pic" sz="quarter" idx="134"/>
          </p:nvPr>
        </p:nvSpPr>
        <p:spPr>
          <a:xfrm>
            <a:off x="6216206" y="4978400"/>
            <a:ext cx="1701694" cy="1041400"/>
          </a:xfrm>
          <a:prstGeom prst="round2DiagRect">
            <a:avLst>
              <a:gd name="adj1" fmla="val 0"/>
              <a:gd name="adj2" fmla="val 7814"/>
            </a:avLst>
          </a:prstGeom>
          <a:solidFill>
            <a:schemeClr val="tx1">
              <a:lumMod val="65000"/>
            </a:schemeClr>
          </a:solidFill>
          <a:ln>
            <a:noFill/>
          </a:ln>
        </p:spPr>
        <p:txBody>
          <a:bodyPr/>
          <a:lstStyle>
            <a:lvl1pPr>
              <a:defRPr b="1" i="0">
                <a:latin typeface="Futura Next DemiBold" panose="020B0602020204020303" pitchFamily="34" charset="77"/>
              </a:defRPr>
            </a:lvl1pPr>
          </a:lstStyle>
          <a:p>
            <a:endParaRPr lang="en-US"/>
          </a:p>
        </p:txBody>
      </p:sp>
      <p:sp>
        <p:nvSpPr>
          <p:cNvPr id="57" name="Text Placeholder 9">
            <a:extLst>
              <a:ext uri="{FF2B5EF4-FFF2-40B4-BE49-F238E27FC236}">
                <a16:creationId xmlns:a16="http://schemas.microsoft.com/office/drawing/2014/main" id="{8C4E0A79-6963-8AE1-1AEF-FD82495F7467}"/>
              </a:ext>
            </a:extLst>
          </p:cNvPr>
          <p:cNvSpPr>
            <a:spLocks noGrp="1"/>
          </p:cNvSpPr>
          <p:nvPr>
            <p:ph type="body" sz="half" idx="135" hasCustomPrompt="1"/>
          </p:nvPr>
        </p:nvSpPr>
        <p:spPr>
          <a:xfrm>
            <a:off x="8200133" y="4093768"/>
            <a:ext cx="167356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7</a:t>
            </a:r>
          </a:p>
        </p:txBody>
      </p:sp>
      <p:sp>
        <p:nvSpPr>
          <p:cNvPr id="58" name="Text Placeholder 10">
            <a:extLst>
              <a:ext uri="{FF2B5EF4-FFF2-40B4-BE49-F238E27FC236}">
                <a16:creationId xmlns:a16="http://schemas.microsoft.com/office/drawing/2014/main" id="{3A9C4AD7-1D62-2251-C76D-0100F6A7B2A6}"/>
              </a:ext>
            </a:extLst>
          </p:cNvPr>
          <p:cNvSpPr>
            <a:spLocks noGrp="1"/>
          </p:cNvSpPr>
          <p:nvPr>
            <p:ph type="body" sz="half" idx="136" hasCustomPrompt="1"/>
          </p:nvPr>
        </p:nvSpPr>
        <p:spPr>
          <a:xfrm>
            <a:off x="8200133" y="4490008"/>
            <a:ext cx="1673567"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62" name="Section 5 Image">
            <a:extLst>
              <a:ext uri="{FF2B5EF4-FFF2-40B4-BE49-F238E27FC236}">
                <a16:creationId xmlns:a16="http://schemas.microsoft.com/office/drawing/2014/main" id="{C6534F25-0D23-CD3E-0B28-8F1B326D9491}"/>
              </a:ext>
              <a:ext uri="{C183D7F6-B498-43B3-948B-1728B52AA6E4}">
                <adec:decorative xmlns:adec="http://schemas.microsoft.com/office/drawing/2017/decorative" val="1"/>
              </a:ext>
            </a:extLst>
          </p:cNvPr>
          <p:cNvSpPr>
            <a:spLocks noGrp="1"/>
          </p:cNvSpPr>
          <p:nvPr>
            <p:ph type="pic" sz="quarter" idx="139"/>
          </p:nvPr>
        </p:nvSpPr>
        <p:spPr>
          <a:xfrm>
            <a:off x="8184706" y="4978400"/>
            <a:ext cx="1701694" cy="1041400"/>
          </a:xfrm>
          <a:prstGeom prst="round2DiagRect">
            <a:avLst>
              <a:gd name="adj1" fmla="val 0"/>
              <a:gd name="adj2" fmla="val 7814"/>
            </a:avLst>
          </a:prstGeom>
          <a:solidFill>
            <a:schemeClr val="tx1">
              <a:lumMod val="65000"/>
            </a:schemeClr>
          </a:solidFill>
          <a:ln>
            <a:noFill/>
          </a:ln>
        </p:spPr>
        <p:txBody>
          <a:bodyPr/>
          <a:lstStyle>
            <a:lvl1pPr>
              <a:defRPr b="1" i="0">
                <a:latin typeface="Futura Next DemiBold" panose="020B0602020204020303" pitchFamily="34" charset="77"/>
              </a:defRPr>
            </a:lvl1pPr>
          </a:lstStyle>
          <a:p>
            <a:endParaRPr lang="en-US"/>
          </a:p>
        </p:txBody>
      </p:sp>
      <p:sp>
        <p:nvSpPr>
          <p:cNvPr id="60" name="Text Placeholder 11">
            <a:extLst>
              <a:ext uri="{FF2B5EF4-FFF2-40B4-BE49-F238E27FC236}">
                <a16:creationId xmlns:a16="http://schemas.microsoft.com/office/drawing/2014/main" id="{873A1940-EAAC-2027-D1E5-F6A3AC96B723}"/>
              </a:ext>
            </a:extLst>
          </p:cNvPr>
          <p:cNvSpPr>
            <a:spLocks noGrp="1"/>
          </p:cNvSpPr>
          <p:nvPr>
            <p:ph type="body" sz="half" idx="137" hasCustomPrompt="1"/>
          </p:nvPr>
        </p:nvSpPr>
        <p:spPr>
          <a:xfrm>
            <a:off x="10111379" y="4093768"/>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8</a:t>
            </a:r>
          </a:p>
        </p:txBody>
      </p:sp>
      <p:sp>
        <p:nvSpPr>
          <p:cNvPr id="61" name="Text Placeholder 12">
            <a:extLst>
              <a:ext uri="{FF2B5EF4-FFF2-40B4-BE49-F238E27FC236}">
                <a16:creationId xmlns:a16="http://schemas.microsoft.com/office/drawing/2014/main" id="{4DD33D43-CDB3-5E08-C27C-E3BD9575631D}"/>
              </a:ext>
            </a:extLst>
          </p:cNvPr>
          <p:cNvSpPr>
            <a:spLocks noGrp="1"/>
          </p:cNvSpPr>
          <p:nvPr>
            <p:ph type="body" sz="half" idx="138" hasCustomPrompt="1"/>
          </p:nvPr>
        </p:nvSpPr>
        <p:spPr>
          <a:xfrm>
            <a:off x="10111379" y="4490008"/>
            <a:ext cx="1701694"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63" name="Section 6 Image">
            <a:extLst>
              <a:ext uri="{FF2B5EF4-FFF2-40B4-BE49-F238E27FC236}">
                <a16:creationId xmlns:a16="http://schemas.microsoft.com/office/drawing/2014/main" id="{DF278017-C952-7916-3D56-84BCD6E3F5D9}"/>
              </a:ext>
              <a:ext uri="{C183D7F6-B498-43B3-948B-1728B52AA6E4}">
                <adec:decorative xmlns:adec="http://schemas.microsoft.com/office/drawing/2017/decorative" val="1"/>
              </a:ext>
            </a:extLst>
          </p:cNvPr>
          <p:cNvSpPr>
            <a:spLocks noGrp="1"/>
          </p:cNvSpPr>
          <p:nvPr>
            <p:ph type="pic" sz="quarter" idx="140"/>
          </p:nvPr>
        </p:nvSpPr>
        <p:spPr>
          <a:xfrm>
            <a:off x="10102406" y="4978400"/>
            <a:ext cx="1701694" cy="1041400"/>
          </a:xfrm>
          <a:prstGeom prst="round2DiagRect">
            <a:avLst>
              <a:gd name="adj1" fmla="val 0"/>
              <a:gd name="adj2" fmla="val 7814"/>
            </a:avLst>
          </a:prstGeom>
          <a:solidFill>
            <a:schemeClr val="tx1">
              <a:lumMod val="65000"/>
            </a:schemeClr>
          </a:solidFill>
          <a:ln>
            <a:noFill/>
          </a:ln>
        </p:spPr>
        <p:txBody>
          <a:bodyPr/>
          <a:lstStyle>
            <a:lvl1pPr>
              <a:defRPr b="1" i="0">
                <a:latin typeface="Futura Next DemiBold" panose="020B0602020204020303" pitchFamily="34" charset="77"/>
              </a:defRPr>
            </a:lvl1pPr>
          </a:lstStyle>
          <a:p>
            <a:endParaRPr lang="en-US"/>
          </a:p>
        </p:txBody>
      </p:sp>
      <p:sp>
        <p:nvSpPr>
          <p:cNvPr id="7" name="Slide Number Placeholder">
            <a:extLst>
              <a:ext uri="{FF2B5EF4-FFF2-40B4-BE49-F238E27FC236}">
                <a16:creationId xmlns:a16="http://schemas.microsoft.com/office/drawing/2014/main" id="{816219DA-ED2E-D8BE-0CED-D6DEF8EEEB79}"/>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pic>
        <p:nvPicPr>
          <p:cNvPr id="2" name="PS Logo">
            <a:extLst>
              <a:ext uri="{FF2B5EF4-FFF2-40B4-BE49-F238E27FC236}">
                <a16:creationId xmlns:a16="http://schemas.microsoft.com/office/drawing/2014/main" id="{A513B2AE-B764-E1F8-E9E5-ACF39A5C70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5" name="Text Placeholder 33">
            <a:extLst>
              <a:ext uri="{FF2B5EF4-FFF2-40B4-BE49-F238E27FC236}">
                <a16:creationId xmlns:a16="http://schemas.microsoft.com/office/drawing/2014/main" id="{CB8701D7-A50D-31FA-E05A-438C4F27CC60}"/>
              </a:ext>
              <a:ext uri="{C183D7F6-B498-43B3-948B-1728B52AA6E4}">
                <adec:decorative xmlns:adec="http://schemas.microsoft.com/office/drawing/2017/decorative" val="1"/>
              </a:ext>
            </a:extLst>
          </p:cNvPr>
          <p:cNvSpPr>
            <a:spLocks noGrp="1"/>
          </p:cNvSpPr>
          <p:nvPr>
            <p:ph type="body" sz="quarter" idx="141" hasCustomPrompt="1"/>
          </p:nvPr>
        </p:nvSpPr>
        <p:spPr>
          <a:xfrm>
            <a:off x="4305000" y="2179412"/>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3" name="Text Placeholder 33">
            <a:extLst>
              <a:ext uri="{FF2B5EF4-FFF2-40B4-BE49-F238E27FC236}">
                <a16:creationId xmlns:a16="http://schemas.microsoft.com/office/drawing/2014/main" id="{7B0C9F06-F141-52E3-D491-6831B8414AA3}"/>
              </a:ext>
              <a:ext uri="{C183D7F6-B498-43B3-948B-1728B52AA6E4}">
                <adec:decorative xmlns:adec="http://schemas.microsoft.com/office/drawing/2017/decorative" val="1"/>
              </a:ext>
            </a:extLst>
          </p:cNvPr>
          <p:cNvSpPr>
            <a:spLocks noGrp="1"/>
          </p:cNvSpPr>
          <p:nvPr>
            <p:ph type="body" sz="quarter" idx="142" hasCustomPrompt="1"/>
          </p:nvPr>
        </p:nvSpPr>
        <p:spPr>
          <a:xfrm>
            <a:off x="6239144" y="2179412"/>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26" name="Text Placeholder 33">
            <a:extLst>
              <a:ext uri="{FF2B5EF4-FFF2-40B4-BE49-F238E27FC236}">
                <a16:creationId xmlns:a16="http://schemas.microsoft.com/office/drawing/2014/main" id="{C1385BB0-6DD1-05AA-54FE-0F06E58BD566}"/>
              </a:ext>
              <a:ext uri="{C183D7F6-B498-43B3-948B-1728B52AA6E4}">
                <adec:decorative xmlns:adec="http://schemas.microsoft.com/office/drawing/2017/decorative" val="1"/>
              </a:ext>
            </a:extLst>
          </p:cNvPr>
          <p:cNvSpPr>
            <a:spLocks noGrp="1"/>
          </p:cNvSpPr>
          <p:nvPr>
            <p:ph type="body" sz="quarter" idx="143" hasCustomPrompt="1"/>
          </p:nvPr>
        </p:nvSpPr>
        <p:spPr>
          <a:xfrm>
            <a:off x="8189564" y="2179412"/>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33" name="Text Placeholder 33">
            <a:extLst>
              <a:ext uri="{FF2B5EF4-FFF2-40B4-BE49-F238E27FC236}">
                <a16:creationId xmlns:a16="http://schemas.microsoft.com/office/drawing/2014/main" id="{DC90014D-F055-261C-65A4-FC5FE438198E}"/>
              </a:ext>
              <a:ext uri="{C183D7F6-B498-43B3-948B-1728B52AA6E4}">
                <adec:decorative xmlns:adec="http://schemas.microsoft.com/office/drawing/2017/decorative" val="1"/>
              </a:ext>
            </a:extLst>
          </p:cNvPr>
          <p:cNvSpPr>
            <a:spLocks noGrp="1"/>
          </p:cNvSpPr>
          <p:nvPr>
            <p:ph type="body" sz="quarter" idx="144" hasCustomPrompt="1"/>
          </p:nvPr>
        </p:nvSpPr>
        <p:spPr>
          <a:xfrm>
            <a:off x="10103948" y="2179412"/>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36" name="Text Placeholder 33">
            <a:extLst>
              <a:ext uri="{FF2B5EF4-FFF2-40B4-BE49-F238E27FC236}">
                <a16:creationId xmlns:a16="http://schemas.microsoft.com/office/drawing/2014/main" id="{AC962CC8-BFE3-023D-21BE-C82735CED321}"/>
              </a:ext>
              <a:ext uri="{C183D7F6-B498-43B3-948B-1728B52AA6E4}">
                <adec:decorative xmlns:adec="http://schemas.microsoft.com/office/drawing/2017/decorative" val="1"/>
              </a:ext>
            </a:extLst>
          </p:cNvPr>
          <p:cNvSpPr>
            <a:spLocks noGrp="1"/>
          </p:cNvSpPr>
          <p:nvPr>
            <p:ph type="body" sz="quarter" idx="145" hasCustomPrompt="1"/>
          </p:nvPr>
        </p:nvSpPr>
        <p:spPr>
          <a:xfrm>
            <a:off x="4305000" y="4457099"/>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37" name="Text Placeholder 33">
            <a:extLst>
              <a:ext uri="{FF2B5EF4-FFF2-40B4-BE49-F238E27FC236}">
                <a16:creationId xmlns:a16="http://schemas.microsoft.com/office/drawing/2014/main" id="{263DE511-6666-8371-70BE-2615EB944B77}"/>
              </a:ext>
              <a:ext uri="{C183D7F6-B498-43B3-948B-1728B52AA6E4}">
                <adec:decorative xmlns:adec="http://schemas.microsoft.com/office/drawing/2017/decorative" val="1"/>
              </a:ext>
            </a:extLst>
          </p:cNvPr>
          <p:cNvSpPr>
            <a:spLocks noGrp="1"/>
          </p:cNvSpPr>
          <p:nvPr>
            <p:ph type="body" sz="quarter" idx="146" hasCustomPrompt="1"/>
          </p:nvPr>
        </p:nvSpPr>
        <p:spPr>
          <a:xfrm>
            <a:off x="6239144" y="4457099"/>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38" name="Text Placeholder 33">
            <a:extLst>
              <a:ext uri="{FF2B5EF4-FFF2-40B4-BE49-F238E27FC236}">
                <a16:creationId xmlns:a16="http://schemas.microsoft.com/office/drawing/2014/main" id="{75140BA5-960E-8C89-E2F7-4BF6BA11BCF0}"/>
              </a:ext>
              <a:ext uri="{C183D7F6-B498-43B3-948B-1728B52AA6E4}">
                <adec:decorative xmlns:adec="http://schemas.microsoft.com/office/drawing/2017/decorative" val="1"/>
              </a:ext>
            </a:extLst>
          </p:cNvPr>
          <p:cNvSpPr>
            <a:spLocks noGrp="1"/>
          </p:cNvSpPr>
          <p:nvPr>
            <p:ph type="body" sz="quarter" idx="147" hasCustomPrompt="1"/>
          </p:nvPr>
        </p:nvSpPr>
        <p:spPr>
          <a:xfrm>
            <a:off x="8189564" y="4457099"/>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39" name="Text Placeholder 33">
            <a:extLst>
              <a:ext uri="{FF2B5EF4-FFF2-40B4-BE49-F238E27FC236}">
                <a16:creationId xmlns:a16="http://schemas.microsoft.com/office/drawing/2014/main" id="{7FDE90C8-5BAA-647E-EA44-35E0DF3697B6}"/>
              </a:ext>
              <a:ext uri="{C183D7F6-B498-43B3-948B-1728B52AA6E4}">
                <adec:decorative xmlns:adec="http://schemas.microsoft.com/office/drawing/2017/decorative" val="1"/>
              </a:ext>
            </a:extLst>
          </p:cNvPr>
          <p:cNvSpPr>
            <a:spLocks noGrp="1"/>
          </p:cNvSpPr>
          <p:nvPr>
            <p:ph type="body" sz="quarter" idx="148" hasCustomPrompt="1"/>
          </p:nvPr>
        </p:nvSpPr>
        <p:spPr>
          <a:xfrm>
            <a:off x="10103948" y="4457099"/>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Tree>
    <p:extLst>
      <p:ext uri="{BB962C8B-B14F-4D97-AF65-F5344CB8AC3E}">
        <p14:creationId xmlns:p14="http://schemas.microsoft.com/office/powerpoint/2010/main" val="4070164423"/>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6 - Dark">
    <p:bg>
      <p:bgRef idx="1001">
        <a:schemeClr val="bg1"/>
      </p:bgRef>
    </p:bg>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816219DA-ED2E-D8BE-0CED-D6DEF8EEEB79}"/>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sp>
        <p:nvSpPr>
          <p:cNvPr id="6" name="Optional Eyebrow">
            <a:extLst>
              <a:ext uri="{FF2B5EF4-FFF2-40B4-BE49-F238E27FC236}">
                <a16:creationId xmlns:a16="http://schemas.microsoft.com/office/drawing/2014/main" id="{672CF1D1-2E7A-BF2C-0596-6082F58C6E55}"/>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13" name="Title">
            <a:extLst>
              <a:ext uri="{FF2B5EF4-FFF2-40B4-BE49-F238E27FC236}">
                <a16:creationId xmlns:a16="http://schemas.microsoft.com/office/drawing/2014/main" id="{2E694380-210F-F972-FE8E-0B56A5753628}"/>
              </a:ext>
            </a:extLst>
          </p:cNvPr>
          <p:cNvSpPr>
            <a:spLocks noGrp="1"/>
          </p:cNvSpPr>
          <p:nvPr>
            <p:ph type="title" hasCustomPrompt="1"/>
          </p:nvPr>
        </p:nvSpPr>
        <p:spPr>
          <a:xfrm>
            <a:off x="429610" y="1173712"/>
            <a:ext cx="3608621" cy="864414"/>
          </a:xfrm>
          <a:prstGeom prst="rect">
            <a:avLst/>
          </a:prstGeom>
        </p:spPr>
        <p:txBody>
          <a:bodyPr tIns="0" anchor="t">
            <a:noAutofit/>
          </a:bodyPr>
          <a:lstStyle>
            <a:lvl1pPr marL="0" indent="0">
              <a:spcBef>
                <a:spcPts val="500"/>
              </a:spcBef>
              <a:buFont typeface="Arial" panose="020B0604020202020204" pitchFamily="34" charset="0"/>
              <a:buNone/>
              <a:defRPr sz="5000"/>
            </a:lvl1pPr>
          </a:lstStyle>
          <a:p>
            <a:pPr lvl="0"/>
            <a:r>
              <a:rPr lang="en-US"/>
              <a:t>Agenda</a:t>
            </a:r>
          </a:p>
        </p:txBody>
      </p:sp>
      <p:sp>
        <p:nvSpPr>
          <p:cNvPr id="14" name="Description">
            <a:extLst>
              <a:ext uri="{FF2B5EF4-FFF2-40B4-BE49-F238E27FC236}">
                <a16:creationId xmlns:a16="http://schemas.microsoft.com/office/drawing/2014/main" id="{E411740B-0499-F513-81AB-9824E3DE15D5}"/>
              </a:ext>
            </a:extLst>
          </p:cNvPr>
          <p:cNvSpPr>
            <a:spLocks noGrp="1"/>
          </p:cNvSpPr>
          <p:nvPr>
            <p:ph type="body" sz="quarter" idx="13" hasCustomPrompt="1"/>
          </p:nvPr>
        </p:nvSpPr>
        <p:spPr>
          <a:xfrm>
            <a:off x="419101" y="2054748"/>
            <a:ext cx="3619500" cy="852394"/>
          </a:xfrm>
        </p:spPr>
        <p:txBody>
          <a:bodyPr rIns="0">
            <a:noAutofit/>
          </a:bodyPr>
          <a:lstStyle>
            <a:lvl1pPr marL="0" indent="0">
              <a:lnSpc>
                <a:spcPct val="120000"/>
              </a:lnSpc>
              <a:buFont typeface="Arial" panose="020B0604020202020204" pitchFamily="34" charset="0"/>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endParaRPr lang="en-US"/>
          </a:p>
        </p:txBody>
      </p:sp>
      <p:sp>
        <p:nvSpPr>
          <p:cNvPr id="4" name="Text Placeholder 1">
            <a:extLst>
              <a:ext uri="{FF2B5EF4-FFF2-40B4-BE49-F238E27FC236}">
                <a16:creationId xmlns:a16="http://schemas.microsoft.com/office/drawing/2014/main" id="{B49DC32D-9869-B76D-F494-C607F5638044}"/>
              </a:ext>
            </a:extLst>
          </p:cNvPr>
          <p:cNvSpPr>
            <a:spLocks noGrp="1"/>
          </p:cNvSpPr>
          <p:nvPr>
            <p:ph type="body" sz="half" idx="118" hasCustomPrompt="1"/>
          </p:nvPr>
        </p:nvSpPr>
        <p:spPr>
          <a:xfrm>
            <a:off x="429610" y="3083691"/>
            <a:ext cx="170399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1</a:t>
            </a:r>
          </a:p>
        </p:txBody>
      </p:sp>
      <p:sp>
        <p:nvSpPr>
          <p:cNvPr id="9" name="Text Placeholder 1">
            <a:extLst>
              <a:ext uri="{FF2B5EF4-FFF2-40B4-BE49-F238E27FC236}">
                <a16:creationId xmlns:a16="http://schemas.microsoft.com/office/drawing/2014/main" id="{0DF71472-248D-0F6B-1924-825904EFC338}"/>
              </a:ext>
            </a:extLst>
          </p:cNvPr>
          <p:cNvSpPr>
            <a:spLocks noGrp="1"/>
          </p:cNvSpPr>
          <p:nvPr>
            <p:ph type="body" sz="half" idx="119" hasCustomPrompt="1"/>
          </p:nvPr>
        </p:nvSpPr>
        <p:spPr>
          <a:xfrm>
            <a:off x="429610" y="4154142"/>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12" name="Text Placeholder 1">
            <a:extLst>
              <a:ext uri="{FF2B5EF4-FFF2-40B4-BE49-F238E27FC236}">
                <a16:creationId xmlns:a16="http://schemas.microsoft.com/office/drawing/2014/main" id="{13FDE5F2-2CE6-079C-1E57-8481E9D3BB7A}"/>
              </a:ext>
            </a:extLst>
          </p:cNvPr>
          <p:cNvSpPr>
            <a:spLocks noGrp="1"/>
          </p:cNvSpPr>
          <p:nvPr>
            <p:ph type="body" sz="half" idx="130" hasCustomPrompt="1"/>
          </p:nvPr>
        </p:nvSpPr>
        <p:spPr>
          <a:xfrm>
            <a:off x="429610" y="4578211"/>
            <a:ext cx="1703990" cy="589649"/>
          </a:xfrm>
          <a:prstGeom prst="rect">
            <a:avLst/>
          </a:prstGeom>
        </p:spPr>
        <p:txBody>
          <a:bodyPr vert="horz" wrap="square" lIns="0" tIns="45720" rIns="91440" bIns="45720" rtlCol="0">
            <a:noAutofit/>
          </a:bodyPr>
          <a:lstStyle>
            <a:lvl1pPr marL="0" indent="0">
              <a:lnSpc>
                <a:spcPct val="120000"/>
              </a:lnSpc>
              <a:spcAft>
                <a:spcPts val="600"/>
              </a:spcAft>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US">
                <a:effectLst/>
              </a:rPr>
              <a:t>Overview keep it short and sweet, so they’re scannable.</a:t>
            </a:r>
            <a:endParaRPr lang="en-GB"/>
          </a:p>
        </p:txBody>
      </p:sp>
      <p:sp>
        <p:nvSpPr>
          <p:cNvPr id="5" name="Text Placeholder 1">
            <a:extLst>
              <a:ext uri="{FF2B5EF4-FFF2-40B4-BE49-F238E27FC236}">
                <a16:creationId xmlns:a16="http://schemas.microsoft.com/office/drawing/2014/main" id="{58DF168A-2D83-DF5A-F170-EA014EDC6349}"/>
              </a:ext>
            </a:extLst>
          </p:cNvPr>
          <p:cNvSpPr>
            <a:spLocks noGrp="1"/>
          </p:cNvSpPr>
          <p:nvPr>
            <p:ph type="body" sz="half" idx="131" hasCustomPrompt="1"/>
          </p:nvPr>
        </p:nvSpPr>
        <p:spPr>
          <a:xfrm>
            <a:off x="2351928" y="3083691"/>
            <a:ext cx="170399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2</a:t>
            </a:r>
          </a:p>
        </p:txBody>
      </p:sp>
      <p:sp>
        <p:nvSpPr>
          <p:cNvPr id="8" name="Text Placeholder 1">
            <a:extLst>
              <a:ext uri="{FF2B5EF4-FFF2-40B4-BE49-F238E27FC236}">
                <a16:creationId xmlns:a16="http://schemas.microsoft.com/office/drawing/2014/main" id="{02093396-88F3-685C-0FA9-D2D2254DDE3B}"/>
              </a:ext>
            </a:extLst>
          </p:cNvPr>
          <p:cNvSpPr>
            <a:spLocks noGrp="1"/>
          </p:cNvSpPr>
          <p:nvPr>
            <p:ph type="body" sz="half" idx="132" hasCustomPrompt="1"/>
          </p:nvPr>
        </p:nvSpPr>
        <p:spPr>
          <a:xfrm>
            <a:off x="2351928" y="4154142"/>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10" name="Text Placeholder 1">
            <a:extLst>
              <a:ext uri="{FF2B5EF4-FFF2-40B4-BE49-F238E27FC236}">
                <a16:creationId xmlns:a16="http://schemas.microsoft.com/office/drawing/2014/main" id="{2ECD9E62-B84B-FD01-1C2A-CA1CB6C05820}"/>
              </a:ext>
            </a:extLst>
          </p:cNvPr>
          <p:cNvSpPr>
            <a:spLocks noGrp="1"/>
          </p:cNvSpPr>
          <p:nvPr>
            <p:ph type="body" sz="half" idx="133" hasCustomPrompt="1"/>
          </p:nvPr>
        </p:nvSpPr>
        <p:spPr>
          <a:xfrm>
            <a:off x="2351928" y="4578211"/>
            <a:ext cx="1703990" cy="589649"/>
          </a:xfrm>
          <a:prstGeom prst="rect">
            <a:avLst/>
          </a:prstGeom>
        </p:spPr>
        <p:txBody>
          <a:bodyPr vert="horz" wrap="square" lIns="0" tIns="45720" rIns="91440" bIns="45720" rtlCol="0">
            <a:noAutofit/>
          </a:bodyPr>
          <a:lstStyle>
            <a:lvl1pPr marL="0" indent="0">
              <a:lnSpc>
                <a:spcPct val="120000"/>
              </a:lnSpc>
              <a:spcAft>
                <a:spcPts val="600"/>
              </a:spcAft>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US">
                <a:effectLst/>
              </a:rPr>
              <a:t>Overview keep it short and sweet, so they’re scannable.</a:t>
            </a:r>
            <a:endParaRPr lang="en-GB"/>
          </a:p>
        </p:txBody>
      </p:sp>
      <p:sp>
        <p:nvSpPr>
          <p:cNvPr id="11" name="Text Placeholder 1">
            <a:extLst>
              <a:ext uri="{FF2B5EF4-FFF2-40B4-BE49-F238E27FC236}">
                <a16:creationId xmlns:a16="http://schemas.microsoft.com/office/drawing/2014/main" id="{411EDF39-F278-483E-FF1B-1DA3414E0977}"/>
              </a:ext>
            </a:extLst>
          </p:cNvPr>
          <p:cNvSpPr>
            <a:spLocks noGrp="1"/>
          </p:cNvSpPr>
          <p:nvPr>
            <p:ph type="body" sz="half" idx="134" hasCustomPrompt="1"/>
          </p:nvPr>
        </p:nvSpPr>
        <p:spPr>
          <a:xfrm>
            <a:off x="4295028" y="3083691"/>
            <a:ext cx="170399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3</a:t>
            </a:r>
          </a:p>
        </p:txBody>
      </p:sp>
      <p:sp>
        <p:nvSpPr>
          <p:cNvPr id="15" name="Text Placeholder 1">
            <a:extLst>
              <a:ext uri="{FF2B5EF4-FFF2-40B4-BE49-F238E27FC236}">
                <a16:creationId xmlns:a16="http://schemas.microsoft.com/office/drawing/2014/main" id="{E816F8C9-B9BB-8A89-AFAC-C9F8EA754F79}"/>
              </a:ext>
            </a:extLst>
          </p:cNvPr>
          <p:cNvSpPr>
            <a:spLocks noGrp="1"/>
          </p:cNvSpPr>
          <p:nvPr>
            <p:ph type="body" sz="half" idx="135" hasCustomPrompt="1"/>
          </p:nvPr>
        </p:nvSpPr>
        <p:spPr>
          <a:xfrm>
            <a:off x="4295028" y="4154142"/>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19" name="Text Placeholder 1">
            <a:extLst>
              <a:ext uri="{FF2B5EF4-FFF2-40B4-BE49-F238E27FC236}">
                <a16:creationId xmlns:a16="http://schemas.microsoft.com/office/drawing/2014/main" id="{95EB9C56-190F-BB26-4DEB-A6F897CA9A26}"/>
              </a:ext>
            </a:extLst>
          </p:cNvPr>
          <p:cNvSpPr>
            <a:spLocks noGrp="1"/>
          </p:cNvSpPr>
          <p:nvPr>
            <p:ph type="body" sz="half" idx="136" hasCustomPrompt="1"/>
          </p:nvPr>
        </p:nvSpPr>
        <p:spPr>
          <a:xfrm>
            <a:off x="4295028" y="4578211"/>
            <a:ext cx="1703990" cy="589649"/>
          </a:xfrm>
          <a:prstGeom prst="rect">
            <a:avLst/>
          </a:prstGeom>
        </p:spPr>
        <p:txBody>
          <a:bodyPr vert="horz" wrap="square" lIns="0" tIns="45720" rIns="91440" bIns="45720" rtlCol="0">
            <a:noAutofit/>
          </a:bodyPr>
          <a:lstStyle>
            <a:lvl1pPr marL="0" indent="0">
              <a:lnSpc>
                <a:spcPct val="120000"/>
              </a:lnSpc>
              <a:spcAft>
                <a:spcPts val="600"/>
              </a:spcAft>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US">
                <a:effectLst/>
              </a:rPr>
              <a:t>Overview keep it short and sweet, so they’re scannable.</a:t>
            </a:r>
            <a:endParaRPr lang="en-GB"/>
          </a:p>
        </p:txBody>
      </p:sp>
      <p:sp>
        <p:nvSpPr>
          <p:cNvPr id="32" name="Text Placeholder 1">
            <a:extLst>
              <a:ext uri="{FF2B5EF4-FFF2-40B4-BE49-F238E27FC236}">
                <a16:creationId xmlns:a16="http://schemas.microsoft.com/office/drawing/2014/main" id="{FCE13D9D-6888-5641-79B2-F996FF26AA42}"/>
              </a:ext>
            </a:extLst>
          </p:cNvPr>
          <p:cNvSpPr>
            <a:spLocks noGrp="1"/>
          </p:cNvSpPr>
          <p:nvPr>
            <p:ph type="body" sz="half" idx="137" hasCustomPrompt="1"/>
          </p:nvPr>
        </p:nvSpPr>
        <p:spPr>
          <a:xfrm>
            <a:off x="6217346" y="3083691"/>
            <a:ext cx="170399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4</a:t>
            </a:r>
          </a:p>
        </p:txBody>
      </p:sp>
      <p:sp>
        <p:nvSpPr>
          <p:cNvPr id="33" name="Text Placeholder 1">
            <a:extLst>
              <a:ext uri="{FF2B5EF4-FFF2-40B4-BE49-F238E27FC236}">
                <a16:creationId xmlns:a16="http://schemas.microsoft.com/office/drawing/2014/main" id="{66C25308-3ABC-AE7E-3C87-1C4EB8E5A402}"/>
              </a:ext>
            </a:extLst>
          </p:cNvPr>
          <p:cNvSpPr>
            <a:spLocks noGrp="1"/>
          </p:cNvSpPr>
          <p:nvPr>
            <p:ph type="body" sz="half" idx="138" hasCustomPrompt="1"/>
          </p:nvPr>
        </p:nvSpPr>
        <p:spPr>
          <a:xfrm>
            <a:off x="6217346" y="4154142"/>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34" name="Text Placeholder 1">
            <a:extLst>
              <a:ext uri="{FF2B5EF4-FFF2-40B4-BE49-F238E27FC236}">
                <a16:creationId xmlns:a16="http://schemas.microsoft.com/office/drawing/2014/main" id="{CDDF31FE-A715-4BCF-7834-29D1AA0A1747}"/>
              </a:ext>
            </a:extLst>
          </p:cNvPr>
          <p:cNvSpPr>
            <a:spLocks noGrp="1"/>
          </p:cNvSpPr>
          <p:nvPr>
            <p:ph type="body" sz="half" idx="139" hasCustomPrompt="1"/>
          </p:nvPr>
        </p:nvSpPr>
        <p:spPr>
          <a:xfrm>
            <a:off x="6217346" y="4578211"/>
            <a:ext cx="1703990" cy="589649"/>
          </a:xfrm>
          <a:prstGeom prst="rect">
            <a:avLst/>
          </a:prstGeom>
        </p:spPr>
        <p:txBody>
          <a:bodyPr vert="horz" wrap="square" lIns="0" tIns="45720" rIns="91440" bIns="45720" rtlCol="0">
            <a:noAutofit/>
          </a:bodyPr>
          <a:lstStyle>
            <a:lvl1pPr marL="0" indent="0">
              <a:lnSpc>
                <a:spcPct val="120000"/>
              </a:lnSpc>
              <a:spcAft>
                <a:spcPts val="600"/>
              </a:spcAft>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US">
                <a:effectLst/>
              </a:rPr>
              <a:t>Overview keep it short and sweet, so they’re scannable.</a:t>
            </a:r>
            <a:endParaRPr lang="en-GB"/>
          </a:p>
        </p:txBody>
      </p:sp>
      <p:sp>
        <p:nvSpPr>
          <p:cNvPr id="35" name="Text Placeholder 1">
            <a:extLst>
              <a:ext uri="{FF2B5EF4-FFF2-40B4-BE49-F238E27FC236}">
                <a16:creationId xmlns:a16="http://schemas.microsoft.com/office/drawing/2014/main" id="{9A875E7F-0E8A-9B43-A38A-A5642F6768CB}"/>
              </a:ext>
            </a:extLst>
          </p:cNvPr>
          <p:cNvSpPr>
            <a:spLocks noGrp="1"/>
          </p:cNvSpPr>
          <p:nvPr>
            <p:ph type="body" sz="half" idx="140" hasCustomPrompt="1"/>
          </p:nvPr>
        </p:nvSpPr>
        <p:spPr>
          <a:xfrm>
            <a:off x="8150055" y="3083691"/>
            <a:ext cx="170399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5</a:t>
            </a:r>
          </a:p>
        </p:txBody>
      </p:sp>
      <p:sp>
        <p:nvSpPr>
          <p:cNvPr id="36" name="Text Placeholder 1">
            <a:extLst>
              <a:ext uri="{FF2B5EF4-FFF2-40B4-BE49-F238E27FC236}">
                <a16:creationId xmlns:a16="http://schemas.microsoft.com/office/drawing/2014/main" id="{B58EBD59-F2CF-C762-D0D2-06C5AFD0CDC4}"/>
              </a:ext>
            </a:extLst>
          </p:cNvPr>
          <p:cNvSpPr>
            <a:spLocks noGrp="1"/>
          </p:cNvSpPr>
          <p:nvPr>
            <p:ph type="body" sz="half" idx="141" hasCustomPrompt="1"/>
          </p:nvPr>
        </p:nvSpPr>
        <p:spPr>
          <a:xfrm>
            <a:off x="8150055" y="4154142"/>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37" name="Text Placeholder 1">
            <a:extLst>
              <a:ext uri="{FF2B5EF4-FFF2-40B4-BE49-F238E27FC236}">
                <a16:creationId xmlns:a16="http://schemas.microsoft.com/office/drawing/2014/main" id="{70F49F8D-B622-2DB5-4E03-AA005D7B4EF7}"/>
              </a:ext>
            </a:extLst>
          </p:cNvPr>
          <p:cNvSpPr>
            <a:spLocks noGrp="1"/>
          </p:cNvSpPr>
          <p:nvPr>
            <p:ph type="body" sz="half" idx="142" hasCustomPrompt="1"/>
          </p:nvPr>
        </p:nvSpPr>
        <p:spPr>
          <a:xfrm>
            <a:off x="8150055" y="4578211"/>
            <a:ext cx="1703990" cy="589649"/>
          </a:xfrm>
          <a:prstGeom prst="rect">
            <a:avLst/>
          </a:prstGeom>
        </p:spPr>
        <p:txBody>
          <a:bodyPr vert="horz" wrap="square" lIns="0" tIns="45720" rIns="91440" bIns="45720" rtlCol="0">
            <a:noAutofit/>
          </a:bodyPr>
          <a:lstStyle>
            <a:lvl1pPr marL="0" indent="0">
              <a:lnSpc>
                <a:spcPct val="120000"/>
              </a:lnSpc>
              <a:spcAft>
                <a:spcPts val="600"/>
              </a:spcAft>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US">
                <a:effectLst/>
              </a:rPr>
              <a:t>Overview keep it short and sweet, so they’re scannable.</a:t>
            </a:r>
            <a:endParaRPr lang="en-GB"/>
          </a:p>
        </p:txBody>
      </p:sp>
      <p:sp>
        <p:nvSpPr>
          <p:cNvPr id="38" name="Text Placeholder 1">
            <a:extLst>
              <a:ext uri="{FF2B5EF4-FFF2-40B4-BE49-F238E27FC236}">
                <a16:creationId xmlns:a16="http://schemas.microsoft.com/office/drawing/2014/main" id="{D518F39F-F76B-4410-0637-2752A130DB8D}"/>
              </a:ext>
            </a:extLst>
          </p:cNvPr>
          <p:cNvSpPr>
            <a:spLocks noGrp="1"/>
          </p:cNvSpPr>
          <p:nvPr>
            <p:ph type="body" sz="half" idx="143" hasCustomPrompt="1"/>
          </p:nvPr>
        </p:nvSpPr>
        <p:spPr>
          <a:xfrm>
            <a:off x="10082764" y="3083691"/>
            <a:ext cx="170399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6</a:t>
            </a:r>
          </a:p>
        </p:txBody>
      </p:sp>
      <p:sp>
        <p:nvSpPr>
          <p:cNvPr id="39" name="Text Placeholder 1">
            <a:extLst>
              <a:ext uri="{FF2B5EF4-FFF2-40B4-BE49-F238E27FC236}">
                <a16:creationId xmlns:a16="http://schemas.microsoft.com/office/drawing/2014/main" id="{B01B77A5-7193-8096-5D1D-C272360022C0}"/>
              </a:ext>
            </a:extLst>
          </p:cNvPr>
          <p:cNvSpPr>
            <a:spLocks noGrp="1"/>
          </p:cNvSpPr>
          <p:nvPr>
            <p:ph type="body" sz="half" idx="144" hasCustomPrompt="1"/>
          </p:nvPr>
        </p:nvSpPr>
        <p:spPr>
          <a:xfrm>
            <a:off x="10082764" y="4154142"/>
            <a:ext cx="1703990" cy="313291"/>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Section title</a:t>
            </a:r>
          </a:p>
        </p:txBody>
      </p:sp>
      <p:sp>
        <p:nvSpPr>
          <p:cNvPr id="40" name="Text Placeholder 1">
            <a:extLst>
              <a:ext uri="{FF2B5EF4-FFF2-40B4-BE49-F238E27FC236}">
                <a16:creationId xmlns:a16="http://schemas.microsoft.com/office/drawing/2014/main" id="{16ACC18D-0052-8585-71F7-842EEFFBFD38}"/>
              </a:ext>
            </a:extLst>
          </p:cNvPr>
          <p:cNvSpPr>
            <a:spLocks noGrp="1"/>
          </p:cNvSpPr>
          <p:nvPr>
            <p:ph type="body" sz="half" idx="145" hasCustomPrompt="1"/>
          </p:nvPr>
        </p:nvSpPr>
        <p:spPr>
          <a:xfrm>
            <a:off x="10082764" y="4578211"/>
            <a:ext cx="1703990" cy="589649"/>
          </a:xfrm>
          <a:prstGeom prst="rect">
            <a:avLst/>
          </a:prstGeom>
        </p:spPr>
        <p:txBody>
          <a:bodyPr vert="horz" wrap="square" lIns="0" tIns="45720" rIns="91440" bIns="45720" rtlCol="0">
            <a:noAutofit/>
          </a:bodyPr>
          <a:lstStyle>
            <a:lvl1pPr marL="0" indent="0">
              <a:lnSpc>
                <a:spcPct val="120000"/>
              </a:lnSpc>
              <a:spcAft>
                <a:spcPts val="600"/>
              </a:spcAft>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US">
                <a:effectLst/>
              </a:rPr>
              <a:t>Overview keep it short and sweet, so they’re scannable.</a:t>
            </a:r>
            <a:endParaRPr lang="en-GB"/>
          </a:p>
        </p:txBody>
      </p:sp>
      <p:sp>
        <p:nvSpPr>
          <p:cNvPr id="3" name="Date Placeholder">
            <a:extLst>
              <a:ext uri="{FF2B5EF4-FFF2-40B4-BE49-F238E27FC236}">
                <a16:creationId xmlns:a16="http://schemas.microsoft.com/office/drawing/2014/main" id="{11E75B49-832C-FA50-96FE-614A1105B969}"/>
              </a:ext>
            </a:extLst>
          </p:cNvPr>
          <p:cNvSpPr>
            <a:spLocks noGrp="1"/>
          </p:cNvSpPr>
          <p:nvPr>
            <p:ph type="dt" sz="half" idx="113"/>
          </p:nvPr>
        </p:nvSpPr>
        <p:spPr>
          <a:xfrm>
            <a:off x="9105900" y="431457"/>
            <a:ext cx="2665971" cy="419100"/>
          </a:xfrm>
          <a:prstGeom prst="rect">
            <a:avLst/>
          </a:prstGeom>
        </p:spPr>
        <p:txBody>
          <a:bodyPr>
            <a:noAutofit/>
          </a:bodyPr>
          <a:lstStyle/>
          <a:p>
            <a:r>
              <a:rPr lang="en-US"/>
              <a:t>MONTH 20XX</a:t>
            </a:r>
          </a:p>
        </p:txBody>
      </p:sp>
      <p:pic>
        <p:nvPicPr>
          <p:cNvPr id="2" name="PS Logo">
            <a:extLst>
              <a:ext uri="{FF2B5EF4-FFF2-40B4-BE49-F238E27FC236}">
                <a16:creationId xmlns:a16="http://schemas.microsoft.com/office/drawing/2014/main" id="{A513B2AE-B764-E1F8-E9E5-ACF39A5C70B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498152930"/>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7 - Dark">
    <p:bg>
      <p:bgRef idx="1001">
        <a:schemeClr val="bg1"/>
      </p:bgRef>
    </p:bg>
    <p:spTree>
      <p:nvGrpSpPr>
        <p:cNvPr id="1" name=""/>
        <p:cNvGrpSpPr/>
        <p:nvPr/>
      </p:nvGrpSpPr>
      <p:grpSpPr>
        <a:xfrm>
          <a:off x="0" y="0"/>
          <a:ext cx="0" cy="0"/>
          <a:chOff x="0" y="0"/>
          <a:chExt cx="0" cy="0"/>
        </a:xfrm>
      </p:grpSpPr>
      <p:sp>
        <p:nvSpPr>
          <p:cNvPr id="3" name="Date Placeholder">
            <a:extLst>
              <a:ext uri="{FF2B5EF4-FFF2-40B4-BE49-F238E27FC236}">
                <a16:creationId xmlns:a16="http://schemas.microsoft.com/office/drawing/2014/main" id="{11E75B49-832C-FA50-96FE-614A1105B969}"/>
              </a:ext>
            </a:extLst>
          </p:cNvPr>
          <p:cNvSpPr>
            <a:spLocks noGrp="1"/>
          </p:cNvSpPr>
          <p:nvPr>
            <p:ph type="dt" sz="half" idx="113"/>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6" name="Optional Eyebrow">
            <a:extLst>
              <a:ext uri="{FF2B5EF4-FFF2-40B4-BE49-F238E27FC236}">
                <a16:creationId xmlns:a16="http://schemas.microsoft.com/office/drawing/2014/main" id="{672CF1D1-2E7A-BF2C-0596-6082F58C6E55}"/>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Contents</a:t>
            </a:r>
          </a:p>
        </p:txBody>
      </p:sp>
      <p:sp>
        <p:nvSpPr>
          <p:cNvPr id="10" name="Contents">
            <a:extLst>
              <a:ext uri="{FF2B5EF4-FFF2-40B4-BE49-F238E27FC236}">
                <a16:creationId xmlns:a16="http://schemas.microsoft.com/office/drawing/2014/main" id="{25F9AE27-A4F0-7D5E-769E-D7072867CF04}"/>
              </a:ext>
            </a:extLst>
          </p:cNvPr>
          <p:cNvSpPr>
            <a:spLocks noGrp="1"/>
          </p:cNvSpPr>
          <p:nvPr>
            <p:ph type="title" hasCustomPrompt="1"/>
          </p:nvPr>
        </p:nvSpPr>
        <p:spPr>
          <a:xfrm>
            <a:off x="419100" y="838200"/>
            <a:ext cx="7505700" cy="3554819"/>
          </a:xfrm>
          <a:prstGeom prst="rect">
            <a:avLst/>
          </a:prstGeom>
          <a:noFill/>
        </p:spPr>
        <p:txBody>
          <a:bodyPr vert="horz" wrap="square" lIns="91440" tIns="45720" rIns="91440" bIns="45720" rtlCol="0" anchor="t">
            <a:spAutoFit/>
          </a:bodyPr>
          <a:lstStyle>
            <a:lvl1pPr>
              <a:defRPr lang="en-US" sz="5000" b="1" i="0" spc="-90" dirty="0">
                <a:solidFill>
                  <a:schemeClr val="tx1"/>
                </a:solidFill>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lvl="0" indent="0">
              <a:spcBef>
                <a:spcPts val="500"/>
              </a:spcBef>
              <a:buFont typeface="Arial" panose="020B0604020202020204" pitchFamily="34" charset="0"/>
            </a:pPr>
            <a:r>
              <a:rPr lang="fr-FR"/>
              <a:t>01 Section</a:t>
            </a:r>
            <a:br>
              <a:rPr lang="fr-FR"/>
            </a:br>
            <a:r>
              <a:rPr lang="fr-FR"/>
              <a:t>02 Section</a:t>
            </a:r>
            <a:br>
              <a:rPr lang="fr-FR"/>
            </a:br>
            <a:r>
              <a:rPr lang="fr-FR"/>
              <a:t>03 Section</a:t>
            </a:r>
            <a:br>
              <a:rPr lang="fr-FR"/>
            </a:br>
            <a:r>
              <a:rPr lang="fr-FR"/>
              <a:t>04 Section</a:t>
            </a:r>
            <a:br>
              <a:rPr lang="fr-FR"/>
            </a:br>
            <a:r>
              <a:rPr lang="fr-FR"/>
              <a:t>05 Section</a:t>
            </a:r>
          </a:p>
        </p:txBody>
      </p:sp>
      <p:sp>
        <p:nvSpPr>
          <p:cNvPr id="7" name="Slide Number Placeholder">
            <a:extLst>
              <a:ext uri="{FF2B5EF4-FFF2-40B4-BE49-F238E27FC236}">
                <a16:creationId xmlns:a16="http://schemas.microsoft.com/office/drawing/2014/main" id="{816219DA-ED2E-D8BE-0CED-D6DEF8EEEB79}"/>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pic>
        <p:nvPicPr>
          <p:cNvPr id="2" name="PS Logo">
            <a:extLst>
              <a:ext uri="{FF2B5EF4-FFF2-40B4-BE49-F238E27FC236}">
                <a16:creationId xmlns:a16="http://schemas.microsoft.com/office/drawing/2014/main" id="{A513B2AE-B764-E1F8-E9E5-ACF39A5C70B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103273223"/>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1 - Light">
    <p:bg>
      <p:bgRef idx="1001">
        <a:schemeClr val="bg2"/>
      </p:bgRef>
    </p:bg>
    <p:spTree>
      <p:nvGrpSpPr>
        <p:cNvPr id="1" name=""/>
        <p:cNvGrpSpPr/>
        <p:nvPr/>
      </p:nvGrpSpPr>
      <p:grpSpPr>
        <a:xfrm>
          <a:off x="0" y="0"/>
          <a:ext cx="0" cy="0"/>
          <a:chOff x="0" y="0"/>
          <a:chExt cx="0" cy="0"/>
        </a:xfrm>
      </p:grpSpPr>
      <p:sp>
        <p:nvSpPr>
          <p:cNvPr id="6" name="Optional Eyebrow">
            <a:extLst>
              <a:ext uri="{FF2B5EF4-FFF2-40B4-BE49-F238E27FC236}">
                <a16:creationId xmlns:a16="http://schemas.microsoft.com/office/drawing/2014/main" id="{672CF1D1-2E7A-BF2C-0596-6082F58C6E55}"/>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33" name="Title">
            <a:extLst>
              <a:ext uri="{FF2B5EF4-FFF2-40B4-BE49-F238E27FC236}">
                <a16:creationId xmlns:a16="http://schemas.microsoft.com/office/drawing/2014/main" id="{6B2485F4-82B9-7A6C-59C0-1A9B8B7085C8}"/>
              </a:ext>
            </a:extLst>
          </p:cNvPr>
          <p:cNvSpPr>
            <a:spLocks noGrp="1"/>
          </p:cNvSpPr>
          <p:nvPr>
            <p:ph type="title" hasCustomPrompt="1"/>
          </p:nvPr>
        </p:nvSpPr>
        <p:spPr>
          <a:xfrm>
            <a:off x="429610" y="1173712"/>
            <a:ext cx="5552090" cy="864414"/>
          </a:xfrm>
          <a:prstGeom prst="rect">
            <a:avLst/>
          </a:prstGeom>
        </p:spPr>
        <p:txBody>
          <a:bodyPr tIns="0" anchor="t">
            <a:noAutofit/>
          </a:bodyPr>
          <a:lstStyle>
            <a:lvl1pPr marL="0" indent="0">
              <a:spcBef>
                <a:spcPts val="500"/>
              </a:spcBef>
              <a:buFont typeface="Arial" panose="020B0604020202020204" pitchFamily="34" charset="0"/>
              <a:buNone/>
              <a:defRPr sz="5000"/>
            </a:lvl1pPr>
          </a:lstStyle>
          <a:p>
            <a:pPr lvl="0"/>
            <a:r>
              <a:rPr lang="en-US"/>
              <a:t>Meet the team</a:t>
            </a:r>
          </a:p>
        </p:txBody>
      </p:sp>
      <p:sp>
        <p:nvSpPr>
          <p:cNvPr id="12" name="Text Placeholder 6">
            <a:extLst>
              <a:ext uri="{FF2B5EF4-FFF2-40B4-BE49-F238E27FC236}">
                <a16:creationId xmlns:a16="http://schemas.microsoft.com/office/drawing/2014/main" id="{5ECF3A1E-25A3-D52B-1E7E-19EE1CB6A135}"/>
              </a:ext>
            </a:extLst>
          </p:cNvPr>
          <p:cNvSpPr>
            <a:spLocks noGrp="1"/>
          </p:cNvSpPr>
          <p:nvPr>
            <p:ph type="body" sz="quarter" idx="13" hasCustomPrompt="1"/>
          </p:nvPr>
        </p:nvSpPr>
        <p:spPr>
          <a:xfrm>
            <a:off x="419101" y="3191663"/>
            <a:ext cx="3619500" cy="1545487"/>
          </a:xfrm>
        </p:spPr>
        <p:txBody>
          <a:bodyPr>
            <a:noAutofit/>
          </a:bodyPr>
          <a:lstStyle>
            <a:lvl1pPr marL="0" indent="0">
              <a:lnSpc>
                <a:spcPct val="120000"/>
              </a:lnSpc>
              <a:buFont typeface="Arial" panose="020B0604020202020204" pitchFamily="34" charset="0"/>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8" name="Headshot 1">
            <a:extLst>
              <a:ext uri="{FF2B5EF4-FFF2-40B4-BE49-F238E27FC236}">
                <a16:creationId xmlns:a16="http://schemas.microsoft.com/office/drawing/2014/main" id="{0346A42E-D50A-4213-FD40-2E98C9F4463F}"/>
              </a:ext>
            </a:extLst>
          </p:cNvPr>
          <p:cNvSpPr>
            <a:spLocks noGrp="1" noChangeAspect="1"/>
          </p:cNvSpPr>
          <p:nvPr>
            <p:ph type="pic" sz="quarter" idx="116"/>
          </p:nvPr>
        </p:nvSpPr>
        <p:spPr>
          <a:xfrm>
            <a:off x="4384551" y="3077765"/>
            <a:ext cx="1545487" cy="1545487"/>
          </a:xfrm>
          <a:prstGeom prst="ellipse">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4" name="Name 1">
            <a:extLst>
              <a:ext uri="{FF2B5EF4-FFF2-40B4-BE49-F238E27FC236}">
                <a16:creationId xmlns:a16="http://schemas.microsoft.com/office/drawing/2014/main" id="{B49DC32D-9869-B76D-F494-C607F5638044}"/>
              </a:ext>
            </a:extLst>
          </p:cNvPr>
          <p:cNvSpPr>
            <a:spLocks noGrp="1"/>
          </p:cNvSpPr>
          <p:nvPr>
            <p:ph type="body" sz="half" idx="118" hasCustomPrompt="1"/>
          </p:nvPr>
        </p:nvSpPr>
        <p:spPr>
          <a:xfrm>
            <a:off x="4305300" y="4737150"/>
            <a:ext cx="1703990"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9" name="Role 1">
            <a:extLst>
              <a:ext uri="{FF2B5EF4-FFF2-40B4-BE49-F238E27FC236}">
                <a16:creationId xmlns:a16="http://schemas.microsoft.com/office/drawing/2014/main" id="{0DF71472-248D-0F6B-1924-825904EFC338}"/>
              </a:ext>
            </a:extLst>
          </p:cNvPr>
          <p:cNvSpPr>
            <a:spLocks noGrp="1"/>
          </p:cNvSpPr>
          <p:nvPr>
            <p:ph type="body" sz="half" idx="119" hasCustomPrompt="1"/>
          </p:nvPr>
        </p:nvSpPr>
        <p:spPr>
          <a:xfrm>
            <a:off x="4305300" y="5080382"/>
            <a:ext cx="1703990"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10" name="Headshot 2">
            <a:extLst>
              <a:ext uri="{FF2B5EF4-FFF2-40B4-BE49-F238E27FC236}">
                <a16:creationId xmlns:a16="http://schemas.microsoft.com/office/drawing/2014/main" id="{9EEE0784-AB50-91A8-A023-8E95F8F413E1}"/>
              </a:ext>
            </a:extLst>
          </p:cNvPr>
          <p:cNvSpPr>
            <a:spLocks noGrp="1" noChangeAspect="1"/>
          </p:cNvSpPr>
          <p:nvPr>
            <p:ph type="pic" sz="quarter" idx="130"/>
          </p:nvPr>
        </p:nvSpPr>
        <p:spPr>
          <a:xfrm>
            <a:off x="6305573" y="3077765"/>
            <a:ext cx="1545487" cy="1545487"/>
          </a:xfrm>
          <a:prstGeom prst="ellipse">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16" name="Name 2">
            <a:extLst>
              <a:ext uri="{FF2B5EF4-FFF2-40B4-BE49-F238E27FC236}">
                <a16:creationId xmlns:a16="http://schemas.microsoft.com/office/drawing/2014/main" id="{ED1E8A27-6544-6C28-4626-5617CD09F1AC}"/>
              </a:ext>
            </a:extLst>
          </p:cNvPr>
          <p:cNvSpPr>
            <a:spLocks noGrp="1"/>
          </p:cNvSpPr>
          <p:nvPr>
            <p:ph type="body" sz="half" idx="120" hasCustomPrompt="1"/>
          </p:nvPr>
        </p:nvSpPr>
        <p:spPr>
          <a:xfrm>
            <a:off x="6245613" y="4737150"/>
            <a:ext cx="1668677"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17" name="Role 2">
            <a:extLst>
              <a:ext uri="{FF2B5EF4-FFF2-40B4-BE49-F238E27FC236}">
                <a16:creationId xmlns:a16="http://schemas.microsoft.com/office/drawing/2014/main" id="{B78CC690-7F95-B4EB-2803-8CE871452562}"/>
              </a:ext>
            </a:extLst>
          </p:cNvPr>
          <p:cNvSpPr>
            <a:spLocks noGrp="1"/>
          </p:cNvSpPr>
          <p:nvPr>
            <p:ph type="body" sz="half" idx="121" hasCustomPrompt="1"/>
          </p:nvPr>
        </p:nvSpPr>
        <p:spPr>
          <a:xfrm>
            <a:off x="6245613" y="5080382"/>
            <a:ext cx="1668677"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11" name="Headshot 3">
            <a:extLst>
              <a:ext uri="{FF2B5EF4-FFF2-40B4-BE49-F238E27FC236}">
                <a16:creationId xmlns:a16="http://schemas.microsoft.com/office/drawing/2014/main" id="{C7A95CBA-E60D-873A-9951-F20ADEE4A323}"/>
              </a:ext>
            </a:extLst>
          </p:cNvPr>
          <p:cNvSpPr>
            <a:spLocks noGrp="1" noChangeAspect="1"/>
          </p:cNvSpPr>
          <p:nvPr>
            <p:ph type="pic" sz="quarter" idx="131"/>
          </p:nvPr>
        </p:nvSpPr>
        <p:spPr>
          <a:xfrm>
            <a:off x="8250531" y="3077765"/>
            <a:ext cx="1545487" cy="1545487"/>
          </a:xfrm>
          <a:prstGeom prst="ellipse">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20" name="Name 3">
            <a:extLst>
              <a:ext uri="{FF2B5EF4-FFF2-40B4-BE49-F238E27FC236}">
                <a16:creationId xmlns:a16="http://schemas.microsoft.com/office/drawing/2014/main" id="{BA38CD37-B124-9E8E-DE7F-ACC81C60DA0C}"/>
              </a:ext>
            </a:extLst>
          </p:cNvPr>
          <p:cNvSpPr>
            <a:spLocks noGrp="1"/>
          </p:cNvSpPr>
          <p:nvPr>
            <p:ph type="body" sz="half" idx="122" hasCustomPrompt="1"/>
          </p:nvPr>
        </p:nvSpPr>
        <p:spPr>
          <a:xfrm>
            <a:off x="8180349" y="4737150"/>
            <a:ext cx="1668677"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21" name="Role 3">
            <a:extLst>
              <a:ext uri="{FF2B5EF4-FFF2-40B4-BE49-F238E27FC236}">
                <a16:creationId xmlns:a16="http://schemas.microsoft.com/office/drawing/2014/main" id="{417D9049-0615-93B2-F360-DFB00372CC2B}"/>
              </a:ext>
            </a:extLst>
          </p:cNvPr>
          <p:cNvSpPr>
            <a:spLocks noGrp="1"/>
          </p:cNvSpPr>
          <p:nvPr>
            <p:ph type="body" sz="half" idx="123" hasCustomPrompt="1"/>
          </p:nvPr>
        </p:nvSpPr>
        <p:spPr>
          <a:xfrm>
            <a:off x="8180349" y="5080382"/>
            <a:ext cx="1668677"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14" name="Headshot 4">
            <a:extLst>
              <a:ext uri="{FF2B5EF4-FFF2-40B4-BE49-F238E27FC236}">
                <a16:creationId xmlns:a16="http://schemas.microsoft.com/office/drawing/2014/main" id="{049AB9D6-E2F2-2E0B-428B-0B2E27DF0776}"/>
              </a:ext>
            </a:extLst>
          </p:cNvPr>
          <p:cNvSpPr>
            <a:spLocks noGrp="1" noChangeAspect="1"/>
          </p:cNvSpPr>
          <p:nvPr>
            <p:ph type="pic" sz="quarter" idx="132"/>
          </p:nvPr>
        </p:nvSpPr>
        <p:spPr>
          <a:xfrm>
            <a:off x="10158844" y="3077765"/>
            <a:ext cx="1545487" cy="1545487"/>
          </a:xfrm>
          <a:prstGeom prst="ellipse">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23" name="Name 4">
            <a:extLst>
              <a:ext uri="{FF2B5EF4-FFF2-40B4-BE49-F238E27FC236}">
                <a16:creationId xmlns:a16="http://schemas.microsoft.com/office/drawing/2014/main" id="{F39F5166-A238-AB09-376D-A209AE001D2A}"/>
              </a:ext>
            </a:extLst>
          </p:cNvPr>
          <p:cNvSpPr>
            <a:spLocks noGrp="1"/>
          </p:cNvSpPr>
          <p:nvPr>
            <p:ph type="body" sz="half" idx="124" hasCustomPrompt="1"/>
          </p:nvPr>
        </p:nvSpPr>
        <p:spPr>
          <a:xfrm>
            <a:off x="10098796" y="4737150"/>
            <a:ext cx="1701694"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24" name="Role 4">
            <a:extLst>
              <a:ext uri="{FF2B5EF4-FFF2-40B4-BE49-F238E27FC236}">
                <a16:creationId xmlns:a16="http://schemas.microsoft.com/office/drawing/2014/main" id="{91EF57DA-4A22-49D5-452E-17FF1905E6B7}"/>
              </a:ext>
            </a:extLst>
          </p:cNvPr>
          <p:cNvSpPr>
            <a:spLocks noGrp="1"/>
          </p:cNvSpPr>
          <p:nvPr>
            <p:ph type="body" sz="half" idx="125" hasCustomPrompt="1"/>
          </p:nvPr>
        </p:nvSpPr>
        <p:spPr>
          <a:xfrm>
            <a:off x="10098796" y="5080382"/>
            <a:ext cx="1701694"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pic>
        <p:nvPicPr>
          <p:cNvPr id="2" name="PS Logo">
            <a:extLst>
              <a:ext uri="{FF2B5EF4-FFF2-40B4-BE49-F238E27FC236}">
                <a16:creationId xmlns:a16="http://schemas.microsoft.com/office/drawing/2014/main" id="{A513B2AE-B764-E1F8-E9E5-ACF39A5C70B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7" name="Slide Number Placeholder">
            <a:extLst>
              <a:ext uri="{FF2B5EF4-FFF2-40B4-BE49-F238E27FC236}">
                <a16:creationId xmlns:a16="http://schemas.microsoft.com/office/drawing/2014/main" id="{816219DA-ED2E-D8BE-0CED-D6DEF8EEEB79}"/>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sp>
        <p:nvSpPr>
          <p:cNvPr id="3" name="Date Placeholder">
            <a:extLst>
              <a:ext uri="{FF2B5EF4-FFF2-40B4-BE49-F238E27FC236}">
                <a16:creationId xmlns:a16="http://schemas.microsoft.com/office/drawing/2014/main" id="{11E75B49-832C-FA50-96FE-614A1105B969}"/>
              </a:ext>
            </a:extLst>
          </p:cNvPr>
          <p:cNvSpPr>
            <a:spLocks noGrp="1"/>
          </p:cNvSpPr>
          <p:nvPr>
            <p:ph type="dt" sz="half" idx="113"/>
          </p:nvPr>
        </p:nvSpPr>
        <p:spPr>
          <a:xfrm>
            <a:off x="9105900" y="431457"/>
            <a:ext cx="2665971" cy="419100"/>
          </a:xfrm>
          <a:prstGeom prst="rect">
            <a:avLst/>
          </a:prstGeom>
        </p:spPr>
        <p:txBody>
          <a:bodyPr>
            <a:noAutofit/>
          </a:bodyPr>
          <a:lstStyle/>
          <a:p>
            <a:r>
              <a:rPr lang="en-US"/>
              <a:t>MONTH 20XX</a:t>
            </a:r>
          </a:p>
        </p:txBody>
      </p:sp>
    </p:spTree>
    <p:extLst>
      <p:ext uri="{BB962C8B-B14F-4D97-AF65-F5344CB8AC3E}">
        <p14:creationId xmlns:p14="http://schemas.microsoft.com/office/powerpoint/2010/main" val="4191392490"/>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2 - Light">
    <p:bg>
      <p:bgRef idx="1001">
        <a:schemeClr val="bg2"/>
      </p:bgRef>
    </p:bg>
    <p:spTree>
      <p:nvGrpSpPr>
        <p:cNvPr id="1" name=""/>
        <p:cNvGrpSpPr/>
        <p:nvPr/>
      </p:nvGrpSpPr>
      <p:grpSpPr>
        <a:xfrm>
          <a:off x="0" y="0"/>
          <a:ext cx="0" cy="0"/>
          <a:chOff x="0" y="0"/>
          <a:chExt cx="0" cy="0"/>
        </a:xfrm>
      </p:grpSpPr>
      <p:sp>
        <p:nvSpPr>
          <p:cNvPr id="6" name="Optional Eyebrow">
            <a:extLst>
              <a:ext uri="{FF2B5EF4-FFF2-40B4-BE49-F238E27FC236}">
                <a16:creationId xmlns:a16="http://schemas.microsoft.com/office/drawing/2014/main" id="{672CF1D1-2E7A-BF2C-0596-6082F58C6E55}"/>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61" name="Title">
            <a:extLst>
              <a:ext uri="{FF2B5EF4-FFF2-40B4-BE49-F238E27FC236}">
                <a16:creationId xmlns:a16="http://schemas.microsoft.com/office/drawing/2014/main" id="{7AF706FD-B17F-7B12-F0C6-7ACB8DAE1C24}"/>
              </a:ext>
            </a:extLst>
          </p:cNvPr>
          <p:cNvSpPr>
            <a:spLocks noGrp="1"/>
          </p:cNvSpPr>
          <p:nvPr>
            <p:ph type="title" hasCustomPrompt="1"/>
          </p:nvPr>
        </p:nvSpPr>
        <p:spPr>
          <a:xfrm>
            <a:off x="429610" y="835596"/>
            <a:ext cx="5552090" cy="864414"/>
          </a:xfrm>
          <a:prstGeom prst="rect">
            <a:avLst/>
          </a:prstGeom>
        </p:spPr>
        <p:txBody>
          <a:bodyPr tIns="0" anchor="t">
            <a:noAutofit/>
          </a:bodyPr>
          <a:lstStyle>
            <a:lvl1pPr marL="0" indent="0">
              <a:spcBef>
                <a:spcPts val="500"/>
              </a:spcBef>
              <a:buFont typeface="Arial" panose="020B0604020202020204" pitchFamily="34" charset="0"/>
              <a:buNone/>
              <a:defRPr sz="4000"/>
            </a:lvl1pPr>
          </a:lstStyle>
          <a:p>
            <a:pPr lvl="0"/>
            <a:r>
              <a:rPr lang="en-US"/>
              <a:t>Meet the team</a:t>
            </a:r>
          </a:p>
        </p:txBody>
      </p:sp>
      <p:sp>
        <p:nvSpPr>
          <p:cNvPr id="8" name="Headshot 1">
            <a:extLst>
              <a:ext uri="{FF2B5EF4-FFF2-40B4-BE49-F238E27FC236}">
                <a16:creationId xmlns:a16="http://schemas.microsoft.com/office/drawing/2014/main" id="{0346A42E-D50A-4213-FD40-2E98C9F4463F}"/>
              </a:ext>
            </a:extLst>
          </p:cNvPr>
          <p:cNvSpPr>
            <a:spLocks noGrp="1" noChangeAspect="1"/>
          </p:cNvSpPr>
          <p:nvPr>
            <p:ph type="pic" sz="quarter" idx="116"/>
          </p:nvPr>
        </p:nvSpPr>
        <p:spPr>
          <a:xfrm>
            <a:off x="591145" y="1701292"/>
            <a:ext cx="1191072" cy="1191072"/>
          </a:xfrm>
          <a:prstGeom prst="ellipse">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4" name="Name 1">
            <a:extLst>
              <a:ext uri="{FF2B5EF4-FFF2-40B4-BE49-F238E27FC236}">
                <a16:creationId xmlns:a16="http://schemas.microsoft.com/office/drawing/2014/main" id="{B49DC32D-9869-B76D-F494-C607F5638044}"/>
              </a:ext>
            </a:extLst>
          </p:cNvPr>
          <p:cNvSpPr>
            <a:spLocks noGrp="1"/>
          </p:cNvSpPr>
          <p:nvPr>
            <p:ph type="body" sz="half" idx="118" hasCustomPrompt="1"/>
          </p:nvPr>
        </p:nvSpPr>
        <p:spPr>
          <a:xfrm>
            <a:off x="429610" y="2984110"/>
            <a:ext cx="1703990"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9" name="Role 1">
            <a:extLst>
              <a:ext uri="{FF2B5EF4-FFF2-40B4-BE49-F238E27FC236}">
                <a16:creationId xmlns:a16="http://schemas.microsoft.com/office/drawing/2014/main" id="{0DF71472-248D-0F6B-1924-825904EFC338}"/>
              </a:ext>
            </a:extLst>
          </p:cNvPr>
          <p:cNvSpPr>
            <a:spLocks noGrp="1"/>
          </p:cNvSpPr>
          <p:nvPr>
            <p:ph type="body" sz="half" idx="119" hasCustomPrompt="1"/>
          </p:nvPr>
        </p:nvSpPr>
        <p:spPr>
          <a:xfrm>
            <a:off x="429610" y="3327342"/>
            <a:ext cx="1703990"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10" name="Headshot 2">
            <a:extLst>
              <a:ext uri="{FF2B5EF4-FFF2-40B4-BE49-F238E27FC236}">
                <a16:creationId xmlns:a16="http://schemas.microsoft.com/office/drawing/2014/main" id="{9EEE0784-AB50-91A8-A023-8E95F8F413E1}"/>
              </a:ext>
            </a:extLst>
          </p:cNvPr>
          <p:cNvSpPr>
            <a:spLocks noGrp="1" noChangeAspect="1"/>
          </p:cNvSpPr>
          <p:nvPr>
            <p:ph type="pic" sz="quarter" idx="130"/>
          </p:nvPr>
        </p:nvSpPr>
        <p:spPr>
          <a:xfrm>
            <a:off x="2608725" y="1701292"/>
            <a:ext cx="1191072" cy="1191072"/>
          </a:xfrm>
          <a:prstGeom prst="ellipse">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16" name="Name 2">
            <a:extLst>
              <a:ext uri="{FF2B5EF4-FFF2-40B4-BE49-F238E27FC236}">
                <a16:creationId xmlns:a16="http://schemas.microsoft.com/office/drawing/2014/main" id="{ED1E8A27-6544-6C28-4626-5617CD09F1AC}"/>
              </a:ext>
            </a:extLst>
          </p:cNvPr>
          <p:cNvSpPr>
            <a:spLocks noGrp="1"/>
          </p:cNvSpPr>
          <p:nvPr>
            <p:ph type="body" sz="half" idx="120" hasCustomPrompt="1"/>
          </p:nvPr>
        </p:nvSpPr>
        <p:spPr>
          <a:xfrm>
            <a:off x="2369923" y="2984110"/>
            <a:ext cx="1668677"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17" name="Role 2">
            <a:extLst>
              <a:ext uri="{FF2B5EF4-FFF2-40B4-BE49-F238E27FC236}">
                <a16:creationId xmlns:a16="http://schemas.microsoft.com/office/drawing/2014/main" id="{B78CC690-7F95-B4EB-2803-8CE871452562}"/>
              </a:ext>
            </a:extLst>
          </p:cNvPr>
          <p:cNvSpPr>
            <a:spLocks noGrp="1"/>
          </p:cNvSpPr>
          <p:nvPr>
            <p:ph type="body" sz="half" idx="121" hasCustomPrompt="1"/>
          </p:nvPr>
        </p:nvSpPr>
        <p:spPr>
          <a:xfrm>
            <a:off x="2369923" y="3327342"/>
            <a:ext cx="1668677"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11" name="Headshot 3">
            <a:extLst>
              <a:ext uri="{FF2B5EF4-FFF2-40B4-BE49-F238E27FC236}">
                <a16:creationId xmlns:a16="http://schemas.microsoft.com/office/drawing/2014/main" id="{C7A95CBA-E60D-873A-9951-F20ADEE4A323}"/>
              </a:ext>
            </a:extLst>
          </p:cNvPr>
          <p:cNvSpPr>
            <a:spLocks noGrp="1" noChangeAspect="1"/>
          </p:cNvSpPr>
          <p:nvPr>
            <p:ph type="pic" sz="quarter" idx="131"/>
          </p:nvPr>
        </p:nvSpPr>
        <p:spPr>
          <a:xfrm>
            <a:off x="4543543" y="1701292"/>
            <a:ext cx="1191072" cy="1191072"/>
          </a:xfrm>
          <a:prstGeom prst="ellipse">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20" name="Name 3">
            <a:extLst>
              <a:ext uri="{FF2B5EF4-FFF2-40B4-BE49-F238E27FC236}">
                <a16:creationId xmlns:a16="http://schemas.microsoft.com/office/drawing/2014/main" id="{BA38CD37-B124-9E8E-DE7F-ACC81C60DA0C}"/>
              </a:ext>
            </a:extLst>
          </p:cNvPr>
          <p:cNvSpPr>
            <a:spLocks noGrp="1"/>
          </p:cNvSpPr>
          <p:nvPr>
            <p:ph type="body" sz="half" idx="122" hasCustomPrompt="1"/>
          </p:nvPr>
        </p:nvSpPr>
        <p:spPr>
          <a:xfrm>
            <a:off x="4304659" y="2984110"/>
            <a:ext cx="1668677"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21" name="Role 3">
            <a:extLst>
              <a:ext uri="{FF2B5EF4-FFF2-40B4-BE49-F238E27FC236}">
                <a16:creationId xmlns:a16="http://schemas.microsoft.com/office/drawing/2014/main" id="{417D9049-0615-93B2-F360-DFB00372CC2B}"/>
              </a:ext>
            </a:extLst>
          </p:cNvPr>
          <p:cNvSpPr>
            <a:spLocks noGrp="1"/>
          </p:cNvSpPr>
          <p:nvPr>
            <p:ph type="body" sz="half" idx="123" hasCustomPrompt="1"/>
          </p:nvPr>
        </p:nvSpPr>
        <p:spPr>
          <a:xfrm>
            <a:off x="4304659" y="3327342"/>
            <a:ext cx="1668677"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14" name="Headshot 4">
            <a:extLst>
              <a:ext uri="{FF2B5EF4-FFF2-40B4-BE49-F238E27FC236}">
                <a16:creationId xmlns:a16="http://schemas.microsoft.com/office/drawing/2014/main" id="{049AB9D6-E2F2-2E0B-428B-0B2E27DF0776}"/>
              </a:ext>
            </a:extLst>
          </p:cNvPr>
          <p:cNvSpPr>
            <a:spLocks noGrp="1" noChangeAspect="1"/>
          </p:cNvSpPr>
          <p:nvPr>
            <p:ph type="pic" sz="quarter" idx="132"/>
          </p:nvPr>
        </p:nvSpPr>
        <p:spPr>
          <a:xfrm>
            <a:off x="6457387" y="1701292"/>
            <a:ext cx="1191072" cy="1191072"/>
          </a:xfrm>
          <a:prstGeom prst="ellipse">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23" name="Name 4">
            <a:extLst>
              <a:ext uri="{FF2B5EF4-FFF2-40B4-BE49-F238E27FC236}">
                <a16:creationId xmlns:a16="http://schemas.microsoft.com/office/drawing/2014/main" id="{F39F5166-A238-AB09-376D-A209AE001D2A}"/>
              </a:ext>
            </a:extLst>
          </p:cNvPr>
          <p:cNvSpPr>
            <a:spLocks noGrp="1"/>
          </p:cNvSpPr>
          <p:nvPr>
            <p:ph type="body" sz="half" idx="124" hasCustomPrompt="1"/>
          </p:nvPr>
        </p:nvSpPr>
        <p:spPr>
          <a:xfrm>
            <a:off x="6223106" y="2984110"/>
            <a:ext cx="1701694"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24" name="Role 4">
            <a:extLst>
              <a:ext uri="{FF2B5EF4-FFF2-40B4-BE49-F238E27FC236}">
                <a16:creationId xmlns:a16="http://schemas.microsoft.com/office/drawing/2014/main" id="{91EF57DA-4A22-49D5-452E-17FF1905E6B7}"/>
              </a:ext>
            </a:extLst>
          </p:cNvPr>
          <p:cNvSpPr>
            <a:spLocks noGrp="1"/>
          </p:cNvSpPr>
          <p:nvPr>
            <p:ph type="body" sz="half" idx="125" hasCustomPrompt="1"/>
          </p:nvPr>
        </p:nvSpPr>
        <p:spPr>
          <a:xfrm>
            <a:off x="6223106" y="3327342"/>
            <a:ext cx="1701694"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15" name="Headshot 5">
            <a:extLst>
              <a:ext uri="{FF2B5EF4-FFF2-40B4-BE49-F238E27FC236}">
                <a16:creationId xmlns:a16="http://schemas.microsoft.com/office/drawing/2014/main" id="{798A6CDC-A3E1-7C34-534E-0C51B05F4469}"/>
              </a:ext>
            </a:extLst>
          </p:cNvPr>
          <p:cNvSpPr>
            <a:spLocks noGrp="1" noChangeAspect="1"/>
          </p:cNvSpPr>
          <p:nvPr>
            <p:ph type="pic" sz="quarter" idx="133"/>
          </p:nvPr>
        </p:nvSpPr>
        <p:spPr>
          <a:xfrm>
            <a:off x="8392203" y="1701292"/>
            <a:ext cx="1191072" cy="1191072"/>
          </a:xfrm>
          <a:prstGeom prst="ellipse">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27" name="Name 5">
            <a:extLst>
              <a:ext uri="{FF2B5EF4-FFF2-40B4-BE49-F238E27FC236}">
                <a16:creationId xmlns:a16="http://schemas.microsoft.com/office/drawing/2014/main" id="{560B6390-A649-BDC0-8723-3C8E2BBA63D6}"/>
              </a:ext>
            </a:extLst>
          </p:cNvPr>
          <p:cNvSpPr>
            <a:spLocks noGrp="1"/>
          </p:cNvSpPr>
          <p:nvPr>
            <p:ph type="body" sz="half" idx="126" hasCustomPrompt="1"/>
          </p:nvPr>
        </p:nvSpPr>
        <p:spPr>
          <a:xfrm>
            <a:off x="8156233" y="2984110"/>
            <a:ext cx="1673567"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28" name="Role 5">
            <a:extLst>
              <a:ext uri="{FF2B5EF4-FFF2-40B4-BE49-F238E27FC236}">
                <a16:creationId xmlns:a16="http://schemas.microsoft.com/office/drawing/2014/main" id="{E317A319-F8B7-24CB-21E2-2DD767720C18}"/>
              </a:ext>
            </a:extLst>
          </p:cNvPr>
          <p:cNvSpPr>
            <a:spLocks noGrp="1"/>
          </p:cNvSpPr>
          <p:nvPr>
            <p:ph type="body" sz="half" idx="127" hasCustomPrompt="1"/>
          </p:nvPr>
        </p:nvSpPr>
        <p:spPr>
          <a:xfrm>
            <a:off x="8156233" y="3327342"/>
            <a:ext cx="1673567"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19" name="Headshot 6">
            <a:extLst>
              <a:ext uri="{FF2B5EF4-FFF2-40B4-BE49-F238E27FC236}">
                <a16:creationId xmlns:a16="http://schemas.microsoft.com/office/drawing/2014/main" id="{8CFC4407-A13D-7F4E-3FD0-EC311D912AFA}"/>
              </a:ext>
            </a:extLst>
          </p:cNvPr>
          <p:cNvSpPr>
            <a:spLocks noGrp="1" noChangeAspect="1"/>
          </p:cNvSpPr>
          <p:nvPr>
            <p:ph type="pic" sz="quarter" idx="134"/>
          </p:nvPr>
        </p:nvSpPr>
        <p:spPr>
          <a:xfrm>
            <a:off x="10322790" y="1701292"/>
            <a:ext cx="1191072" cy="1191072"/>
          </a:xfrm>
          <a:prstGeom prst="ellipse">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30" name="Name 6">
            <a:extLst>
              <a:ext uri="{FF2B5EF4-FFF2-40B4-BE49-F238E27FC236}">
                <a16:creationId xmlns:a16="http://schemas.microsoft.com/office/drawing/2014/main" id="{9688A337-4F6C-E7C1-7ADA-52D45E9F6AF9}"/>
              </a:ext>
            </a:extLst>
          </p:cNvPr>
          <p:cNvSpPr>
            <a:spLocks noGrp="1"/>
          </p:cNvSpPr>
          <p:nvPr>
            <p:ph type="body" sz="half" idx="128" hasCustomPrompt="1"/>
          </p:nvPr>
        </p:nvSpPr>
        <p:spPr>
          <a:xfrm>
            <a:off x="10067479" y="2984110"/>
            <a:ext cx="1701694"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31" name="Role 6">
            <a:extLst>
              <a:ext uri="{FF2B5EF4-FFF2-40B4-BE49-F238E27FC236}">
                <a16:creationId xmlns:a16="http://schemas.microsoft.com/office/drawing/2014/main" id="{E3CFDF3C-1A0A-A256-AB6A-F8A66E8C7D78}"/>
              </a:ext>
            </a:extLst>
          </p:cNvPr>
          <p:cNvSpPr>
            <a:spLocks noGrp="1"/>
          </p:cNvSpPr>
          <p:nvPr>
            <p:ph type="body" sz="half" idx="129" hasCustomPrompt="1"/>
          </p:nvPr>
        </p:nvSpPr>
        <p:spPr>
          <a:xfrm>
            <a:off x="10067479" y="3327342"/>
            <a:ext cx="1701694"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3" name="Date Placeholder">
            <a:extLst>
              <a:ext uri="{FF2B5EF4-FFF2-40B4-BE49-F238E27FC236}">
                <a16:creationId xmlns:a16="http://schemas.microsoft.com/office/drawing/2014/main" id="{11E75B49-832C-FA50-96FE-614A1105B969}"/>
              </a:ext>
            </a:extLst>
          </p:cNvPr>
          <p:cNvSpPr>
            <a:spLocks noGrp="1"/>
          </p:cNvSpPr>
          <p:nvPr>
            <p:ph type="dt" sz="half" idx="113"/>
          </p:nvPr>
        </p:nvSpPr>
        <p:spPr>
          <a:xfrm>
            <a:off x="9105900" y="431457"/>
            <a:ext cx="2665971" cy="419100"/>
          </a:xfrm>
          <a:prstGeom prst="rect">
            <a:avLst/>
          </a:prstGeom>
        </p:spPr>
        <p:txBody>
          <a:bodyPr>
            <a:noAutofit/>
          </a:bodyPr>
          <a:lstStyle/>
          <a:p>
            <a:r>
              <a:rPr lang="en-US"/>
              <a:t>MONTH 20XX</a:t>
            </a:r>
          </a:p>
        </p:txBody>
      </p:sp>
      <p:sp>
        <p:nvSpPr>
          <p:cNvPr id="43" name="Headshot 1">
            <a:extLst>
              <a:ext uri="{FF2B5EF4-FFF2-40B4-BE49-F238E27FC236}">
                <a16:creationId xmlns:a16="http://schemas.microsoft.com/office/drawing/2014/main" id="{9E1B6EE0-D534-7A66-8B56-3EA40224D0A4}"/>
              </a:ext>
            </a:extLst>
          </p:cNvPr>
          <p:cNvSpPr>
            <a:spLocks noGrp="1" noChangeAspect="1"/>
          </p:cNvSpPr>
          <p:nvPr>
            <p:ph type="pic" sz="quarter" idx="135"/>
          </p:nvPr>
        </p:nvSpPr>
        <p:spPr>
          <a:xfrm>
            <a:off x="591145" y="3980665"/>
            <a:ext cx="1191072" cy="1191072"/>
          </a:xfrm>
          <a:prstGeom prst="ellipse">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44" name="Name 1">
            <a:extLst>
              <a:ext uri="{FF2B5EF4-FFF2-40B4-BE49-F238E27FC236}">
                <a16:creationId xmlns:a16="http://schemas.microsoft.com/office/drawing/2014/main" id="{4AD88537-D74D-6829-8FE7-D894E1CC263C}"/>
              </a:ext>
            </a:extLst>
          </p:cNvPr>
          <p:cNvSpPr>
            <a:spLocks noGrp="1"/>
          </p:cNvSpPr>
          <p:nvPr>
            <p:ph type="body" sz="half" idx="136" hasCustomPrompt="1"/>
          </p:nvPr>
        </p:nvSpPr>
        <p:spPr>
          <a:xfrm>
            <a:off x="429610" y="5263483"/>
            <a:ext cx="1703990"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45" name="Role 1">
            <a:extLst>
              <a:ext uri="{FF2B5EF4-FFF2-40B4-BE49-F238E27FC236}">
                <a16:creationId xmlns:a16="http://schemas.microsoft.com/office/drawing/2014/main" id="{8F0254E2-D288-68E8-60A3-9705F4746F7E}"/>
              </a:ext>
            </a:extLst>
          </p:cNvPr>
          <p:cNvSpPr>
            <a:spLocks noGrp="1"/>
          </p:cNvSpPr>
          <p:nvPr>
            <p:ph type="body" sz="half" idx="137" hasCustomPrompt="1"/>
          </p:nvPr>
        </p:nvSpPr>
        <p:spPr>
          <a:xfrm>
            <a:off x="429610" y="5606715"/>
            <a:ext cx="1703990"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46" name="Headshot 2">
            <a:extLst>
              <a:ext uri="{FF2B5EF4-FFF2-40B4-BE49-F238E27FC236}">
                <a16:creationId xmlns:a16="http://schemas.microsoft.com/office/drawing/2014/main" id="{29F45006-3DF6-88C1-2960-43DAFF25BFE8}"/>
              </a:ext>
            </a:extLst>
          </p:cNvPr>
          <p:cNvSpPr>
            <a:spLocks noGrp="1" noChangeAspect="1"/>
          </p:cNvSpPr>
          <p:nvPr>
            <p:ph type="pic" sz="quarter" idx="138"/>
          </p:nvPr>
        </p:nvSpPr>
        <p:spPr>
          <a:xfrm>
            <a:off x="2608725" y="3980665"/>
            <a:ext cx="1191072" cy="1191072"/>
          </a:xfrm>
          <a:prstGeom prst="ellipse">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47" name="Name 2">
            <a:extLst>
              <a:ext uri="{FF2B5EF4-FFF2-40B4-BE49-F238E27FC236}">
                <a16:creationId xmlns:a16="http://schemas.microsoft.com/office/drawing/2014/main" id="{46D829B6-BDAE-8555-561C-337C224C7A0E}"/>
              </a:ext>
            </a:extLst>
          </p:cNvPr>
          <p:cNvSpPr>
            <a:spLocks noGrp="1"/>
          </p:cNvSpPr>
          <p:nvPr>
            <p:ph type="body" sz="half" idx="139" hasCustomPrompt="1"/>
          </p:nvPr>
        </p:nvSpPr>
        <p:spPr>
          <a:xfrm>
            <a:off x="2369923" y="5263483"/>
            <a:ext cx="1668677"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48" name="Role 2">
            <a:extLst>
              <a:ext uri="{FF2B5EF4-FFF2-40B4-BE49-F238E27FC236}">
                <a16:creationId xmlns:a16="http://schemas.microsoft.com/office/drawing/2014/main" id="{BBE18DE9-C3A3-A86D-75F3-79A671E09D2F}"/>
              </a:ext>
            </a:extLst>
          </p:cNvPr>
          <p:cNvSpPr>
            <a:spLocks noGrp="1"/>
          </p:cNvSpPr>
          <p:nvPr>
            <p:ph type="body" sz="half" idx="140" hasCustomPrompt="1"/>
          </p:nvPr>
        </p:nvSpPr>
        <p:spPr>
          <a:xfrm>
            <a:off x="2369923" y="5606715"/>
            <a:ext cx="1668677"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49" name="Headshot 3">
            <a:extLst>
              <a:ext uri="{FF2B5EF4-FFF2-40B4-BE49-F238E27FC236}">
                <a16:creationId xmlns:a16="http://schemas.microsoft.com/office/drawing/2014/main" id="{EE82A0CB-B642-499D-4780-120FC7A380BE}"/>
              </a:ext>
            </a:extLst>
          </p:cNvPr>
          <p:cNvSpPr>
            <a:spLocks noGrp="1" noChangeAspect="1"/>
          </p:cNvSpPr>
          <p:nvPr>
            <p:ph type="pic" sz="quarter" idx="141"/>
          </p:nvPr>
        </p:nvSpPr>
        <p:spPr>
          <a:xfrm>
            <a:off x="4543543" y="3980665"/>
            <a:ext cx="1191072" cy="1191072"/>
          </a:xfrm>
          <a:prstGeom prst="ellipse">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50" name="Name 3">
            <a:extLst>
              <a:ext uri="{FF2B5EF4-FFF2-40B4-BE49-F238E27FC236}">
                <a16:creationId xmlns:a16="http://schemas.microsoft.com/office/drawing/2014/main" id="{BF72E15D-D30B-D15E-09B7-846B847611DB}"/>
              </a:ext>
            </a:extLst>
          </p:cNvPr>
          <p:cNvSpPr>
            <a:spLocks noGrp="1"/>
          </p:cNvSpPr>
          <p:nvPr>
            <p:ph type="body" sz="half" idx="142" hasCustomPrompt="1"/>
          </p:nvPr>
        </p:nvSpPr>
        <p:spPr>
          <a:xfrm>
            <a:off x="4304659" y="5263483"/>
            <a:ext cx="1668677"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51" name="Role 3">
            <a:extLst>
              <a:ext uri="{FF2B5EF4-FFF2-40B4-BE49-F238E27FC236}">
                <a16:creationId xmlns:a16="http://schemas.microsoft.com/office/drawing/2014/main" id="{9124CA1A-B037-6D96-83D2-F7AEBF2992DF}"/>
              </a:ext>
            </a:extLst>
          </p:cNvPr>
          <p:cNvSpPr>
            <a:spLocks noGrp="1"/>
          </p:cNvSpPr>
          <p:nvPr>
            <p:ph type="body" sz="half" idx="143" hasCustomPrompt="1"/>
          </p:nvPr>
        </p:nvSpPr>
        <p:spPr>
          <a:xfrm>
            <a:off x="4304659" y="5606715"/>
            <a:ext cx="1668677"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52" name="Headshot 4">
            <a:extLst>
              <a:ext uri="{FF2B5EF4-FFF2-40B4-BE49-F238E27FC236}">
                <a16:creationId xmlns:a16="http://schemas.microsoft.com/office/drawing/2014/main" id="{D50DE8B0-9A43-6189-2062-52666DA32644}"/>
              </a:ext>
            </a:extLst>
          </p:cNvPr>
          <p:cNvSpPr>
            <a:spLocks noGrp="1" noChangeAspect="1"/>
          </p:cNvSpPr>
          <p:nvPr>
            <p:ph type="pic" sz="quarter" idx="144"/>
          </p:nvPr>
        </p:nvSpPr>
        <p:spPr>
          <a:xfrm>
            <a:off x="6457387" y="3980665"/>
            <a:ext cx="1191072" cy="1191072"/>
          </a:xfrm>
          <a:prstGeom prst="ellipse">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53" name="Name 4">
            <a:extLst>
              <a:ext uri="{FF2B5EF4-FFF2-40B4-BE49-F238E27FC236}">
                <a16:creationId xmlns:a16="http://schemas.microsoft.com/office/drawing/2014/main" id="{35045664-4FA3-2852-85F8-5D885EAA080D}"/>
              </a:ext>
            </a:extLst>
          </p:cNvPr>
          <p:cNvSpPr>
            <a:spLocks noGrp="1"/>
          </p:cNvSpPr>
          <p:nvPr>
            <p:ph type="body" sz="half" idx="145" hasCustomPrompt="1"/>
          </p:nvPr>
        </p:nvSpPr>
        <p:spPr>
          <a:xfrm>
            <a:off x="6223106" y="5263483"/>
            <a:ext cx="1701694"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54" name="Role 4">
            <a:extLst>
              <a:ext uri="{FF2B5EF4-FFF2-40B4-BE49-F238E27FC236}">
                <a16:creationId xmlns:a16="http://schemas.microsoft.com/office/drawing/2014/main" id="{C5E53B3F-7F06-50FE-D866-A56704013E93}"/>
              </a:ext>
            </a:extLst>
          </p:cNvPr>
          <p:cNvSpPr>
            <a:spLocks noGrp="1"/>
          </p:cNvSpPr>
          <p:nvPr>
            <p:ph type="body" sz="half" idx="146" hasCustomPrompt="1"/>
          </p:nvPr>
        </p:nvSpPr>
        <p:spPr>
          <a:xfrm>
            <a:off x="6223106" y="5606715"/>
            <a:ext cx="1701694"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55" name="Headshot 5">
            <a:extLst>
              <a:ext uri="{FF2B5EF4-FFF2-40B4-BE49-F238E27FC236}">
                <a16:creationId xmlns:a16="http://schemas.microsoft.com/office/drawing/2014/main" id="{C11E6BBD-6B4F-6295-8877-D9A50A0B11C4}"/>
              </a:ext>
            </a:extLst>
          </p:cNvPr>
          <p:cNvSpPr>
            <a:spLocks noGrp="1" noChangeAspect="1"/>
          </p:cNvSpPr>
          <p:nvPr>
            <p:ph type="pic" sz="quarter" idx="147"/>
          </p:nvPr>
        </p:nvSpPr>
        <p:spPr>
          <a:xfrm>
            <a:off x="8392203" y="3980665"/>
            <a:ext cx="1191072" cy="1191072"/>
          </a:xfrm>
          <a:prstGeom prst="ellipse">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56" name="Name 5">
            <a:extLst>
              <a:ext uri="{FF2B5EF4-FFF2-40B4-BE49-F238E27FC236}">
                <a16:creationId xmlns:a16="http://schemas.microsoft.com/office/drawing/2014/main" id="{0C01AFAF-A78D-9268-DB55-54CC419DB355}"/>
              </a:ext>
            </a:extLst>
          </p:cNvPr>
          <p:cNvSpPr>
            <a:spLocks noGrp="1"/>
          </p:cNvSpPr>
          <p:nvPr>
            <p:ph type="body" sz="half" idx="148" hasCustomPrompt="1"/>
          </p:nvPr>
        </p:nvSpPr>
        <p:spPr>
          <a:xfrm>
            <a:off x="8156233" y="5263483"/>
            <a:ext cx="1673567"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57" name="Role 5">
            <a:extLst>
              <a:ext uri="{FF2B5EF4-FFF2-40B4-BE49-F238E27FC236}">
                <a16:creationId xmlns:a16="http://schemas.microsoft.com/office/drawing/2014/main" id="{5DD70AED-395F-50C7-05DD-4BE31BF5EB2C}"/>
              </a:ext>
            </a:extLst>
          </p:cNvPr>
          <p:cNvSpPr>
            <a:spLocks noGrp="1"/>
          </p:cNvSpPr>
          <p:nvPr>
            <p:ph type="body" sz="half" idx="149" hasCustomPrompt="1"/>
          </p:nvPr>
        </p:nvSpPr>
        <p:spPr>
          <a:xfrm>
            <a:off x="8156233" y="5606715"/>
            <a:ext cx="1673567"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58" name="Headshot 6">
            <a:extLst>
              <a:ext uri="{FF2B5EF4-FFF2-40B4-BE49-F238E27FC236}">
                <a16:creationId xmlns:a16="http://schemas.microsoft.com/office/drawing/2014/main" id="{178FCAEC-5030-D453-C998-24E251D6246F}"/>
              </a:ext>
            </a:extLst>
          </p:cNvPr>
          <p:cNvSpPr>
            <a:spLocks noGrp="1" noChangeAspect="1"/>
          </p:cNvSpPr>
          <p:nvPr>
            <p:ph type="pic" sz="quarter" idx="150"/>
          </p:nvPr>
        </p:nvSpPr>
        <p:spPr>
          <a:xfrm>
            <a:off x="10322790" y="3980665"/>
            <a:ext cx="1191072" cy="1191072"/>
          </a:xfrm>
          <a:prstGeom prst="ellipse">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59" name="Name 6">
            <a:extLst>
              <a:ext uri="{FF2B5EF4-FFF2-40B4-BE49-F238E27FC236}">
                <a16:creationId xmlns:a16="http://schemas.microsoft.com/office/drawing/2014/main" id="{448AF2C0-5ECD-D785-5C57-45C443CEB14B}"/>
              </a:ext>
            </a:extLst>
          </p:cNvPr>
          <p:cNvSpPr>
            <a:spLocks noGrp="1"/>
          </p:cNvSpPr>
          <p:nvPr>
            <p:ph type="body" sz="half" idx="151" hasCustomPrompt="1"/>
          </p:nvPr>
        </p:nvSpPr>
        <p:spPr>
          <a:xfrm>
            <a:off x="10067479" y="5263483"/>
            <a:ext cx="1701694"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60" name="Role 6">
            <a:extLst>
              <a:ext uri="{FF2B5EF4-FFF2-40B4-BE49-F238E27FC236}">
                <a16:creationId xmlns:a16="http://schemas.microsoft.com/office/drawing/2014/main" id="{78C0C861-A75C-0659-7102-9639F7C070B3}"/>
              </a:ext>
            </a:extLst>
          </p:cNvPr>
          <p:cNvSpPr>
            <a:spLocks noGrp="1"/>
          </p:cNvSpPr>
          <p:nvPr>
            <p:ph type="body" sz="half" idx="152" hasCustomPrompt="1"/>
          </p:nvPr>
        </p:nvSpPr>
        <p:spPr>
          <a:xfrm>
            <a:off x="10067479" y="5606715"/>
            <a:ext cx="1701694"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pic>
        <p:nvPicPr>
          <p:cNvPr id="2" name="PS Logo">
            <a:extLst>
              <a:ext uri="{FF2B5EF4-FFF2-40B4-BE49-F238E27FC236}">
                <a16:creationId xmlns:a16="http://schemas.microsoft.com/office/drawing/2014/main" id="{A513B2AE-B764-E1F8-E9E5-ACF39A5C70B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7" name="Slide Number Placeholder">
            <a:extLst>
              <a:ext uri="{FF2B5EF4-FFF2-40B4-BE49-F238E27FC236}">
                <a16:creationId xmlns:a16="http://schemas.microsoft.com/office/drawing/2014/main" id="{816219DA-ED2E-D8BE-0CED-D6DEF8EEEB79}"/>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spTree>
    <p:extLst>
      <p:ext uri="{BB962C8B-B14F-4D97-AF65-F5344CB8AC3E}">
        <p14:creationId xmlns:p14="http://schemas.microsoft.com/office/powerpoint/2010/main" val="4264137111"/>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am 3 - Light">
    <p:bg>
      <p:bgRef idx="1001">
        <a:schemeClr val="bg2"/>
      </p:bgRef>
    </p:bg>
    <p:spTree>
      <p:nvGrpSpPr>
        <p:cNvPr id="1" name=""/>
        <p:cNvGrpSpPr/>
        <p:nvPr/>
      </p:nvGrpSpPr>
      <p:grpSpPr>
        <a:xfrm>
          <a:off x="0" y="0"/>
          <a:ext cx="0" cy="0"/>
          <a:chOff x="0" y="0"/>
          <a:chExt cx="0" cy="0"/>
        </a:xfrm>
      </p:grpSpPr>
      <p:sp>
        <p:nvSpPr>
          <p:cNvPr id="6" name="Optional Eyebrow">
            <a:extLst>
              <a:ext uri="{FF2B5EF4-FFF2-40B4-BE49-F238E27FC236}">
                <a16:creationId xmlns:a16="http://schemas.microsoft.com/office/drawing/2014/main" id="{672CF1D1-2E7A-BF2C-0596-6082F58C6E55}"/>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5" name="Title">
            <a:extLst>
              <a:ext uri="{FF2B5EF4-FFF2-40B4-BE49-F238E27FC236}">
                <a16:creationId xmlns:a16="http://schemas.microsoft.com/office/drawing/2014/main" id="{AF7F6642-CE55-1461-19C4-8DFEA8535226}"/>
              </a:ext>
            </a:extLst>
          </p:cNvPr>
          <p:cNvSpPr>
            <a:spLocks noGrp="1"/>
          </p:cNvSpPr>
          <p:nvPr>
            <p:ph type="title" hasCustomPrompt="1"/>
          </p:nvPr>
        </p:nvSpPr>
        <p:spPr>
          <a:xfrm>
            <a:off x="429610" y="1256436"/>
            <a:ext cx="8447690" cy="864414"/>
          </a:xfrm>
          <a:prstGeom prst="rect">
            <a:avLst/>
          </a:prstGeom>
        </p:spPr>
        <p:txBody>
          <a:bodyPr tIns="0" anchor="t">
            <a:noAutofit/>
          </a:bodyPr>
          <a:lstStyle>
            <a:lvl1pPr marL="0" indent="0">
              <a:spcBef>
                <a:spcPts val="500"/>
              </a:spcBef>
              <a:buFont typeface="Arial" panose="020B0604020202020204" pitchFamily="34" charset="0"/>
              <a:buNone/>
              <a:defRPr sz="7000"/>
            </a:lvl1pPr>
          </a:lstStyle>
          <a:p>
            <a:pPr lvl="0"/>
            <a:r>
              <a:rPr lang="en-US"/>
              <a:t>Meet the team</a:t>
            </a:r>
          </a:p>
        </p:txBody>
      </p:sp>
      <p:sp>
        <p:nvSpPr>
          <p:cNvPr id="8" name="Headshot 1">
            <a:extLst>
              <a:ext uri="{FF2B5EF4-FFF2-40B4-BE49-F238E27FC236}">
                <a16:creationId xmlns:a16="http://schemas.microsoft.com/office/drawing/2014/main" id="{0346A42E-D50A-4213-FD40-2E98C9F4463F}"/>
              </a:ext>
            </a:extLst>
          </p:cNvPr>
          <p:cNvSpPr>
            <a:spLocks noGrp="1" noChangeAspect="1"/>
          </p:cNvSpPr>
          <p:nvPr>
            <p:ph type="pic" sz="quarter" idx="116"/>
          </p:nvPr>
        </p:nvSpPr>
        <p:spPr>
          <a:xfrm>
            <a:off x="508861" y="3077765"/>
            <a:ext cx="1545487" cy="1545487"/>
          </a:xfrm>
          <a:prstGeom prst="ellipse">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4" name="Name 1">
            <a:extLst>
              <a:ext uri="{FF2B5EF4-FFF2-40B4-BE49-F238E27FC236}">
                <a16:creationId xmlns:a16="http://schemas.microsoft.com/office/drawing/2014/main" id="{B49DC32D-9869-B76D-F494-C607F5638044}"/>
              </a:ext>
            </a:extLst>
          </p:cNvPr>
          <p:cNvSpPr>
            <a:spLocks noGrp="1"/>
          </p:cNvSpPr>
          <p:nvPr>
            <p:ph type="body" sz="half" idx="118" hasCustomPrompt="1"/>
          </p:nvPr>
        </p:nvSpPr>
        <p:spPr>
          <a:xfrm>
            <a:off x="429610" y="4737150"/>
            <a:ext cx="1703990"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9" name="Role 1">
            <a:extLst>
              <a:ext uri="{FF2B5EF4-FFF2-40B4-BE49-F238E27FC236}">
                <a16:creationId xmlns:a16="http://schemas.microsoft.com/office/drawing/2014/main" id="{0DF71472-248D-0F6B-1924-825904EFC338}"/>
              </a:ext>
            </a:extLst>
          </p:cNvPr>
          <p:cNvSpPr>
            <a:spLocks noGrp="1"/>
          </p:cNvSpPr>
          <p:nvPr>
            <p:ph type="body" sz="half" idx="119" hasCustomPrompt="1"/>
          </p:nvPr>
        </p:nvSpPr>
        <p:spPr>
          <a:xfrm>
            <a:off x="429610" y="5080382"/>
            <a:ext cx="1703990"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10" name="Headshot 2">
            <a:extLst>
              <a:ext uri="{FF2B5EF4-FFF2-40B4-BE49-F238E27FC236}">
                <a16:creationId xmlns:a16="http://schemas.microsoft.com/office/drawing/2014/main" id="{9EEE0784-AB50-91A8-A023-8E95F8F413E1}"/>
              </a:ext>
            </a:extLst>
          </p:cNvPr>
          <p:cNvSpPr>
            <a:spLocks noGrp="1" noChangeAspect="1"/>
          </p:cNvSpPr>
          <p:nvPr>
            <p:ph type="pic" sz="quarter" idx="130"/>
          </p:nvPr>
        </p:nvSpPr>
        <p:spPr>
          <a:xfrm>
            <a:off x="2429883" y="3077765"/>
            <a:ext cx="1545487" cy="1545487"/>
          </a:xfrm>
          <a:prstGeom prst="ellipse">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16" name="Name 2">
            <a:extLst>
              <a:ext uri="{FF2B5EF4-FFF2-40B4-BE49-F238E27FC236}">
                <a16:creationId xmlns:a16="http://schemas.microsoft.com/office/drawing/2014/main" id="{ED1E8A27-6544-6C28-4626-5617CD09F1AC}"/>
              </a:ext>
            </a:extLst>
          </p:cNvPr>
          <p:cNvSpPr>
            <a:spLocks noGrp="1"/>
          </p:cNvSpPr>
          <p:nvPr>
            <p:ph type="body" sz="half" idx="120" hasCustomPrompt="1"/>
          </p:nvPr>
        </p:nvSpPr>
        <p:spPr>
          <a:xfrm>
            <a:off x="2369923" y="4737150"/>
            <a:ext cx="1668677"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17" name="Role 2">
            <a:extLst>
              <a:ext uri="{FF2B5EF4-FFF2-40B4-BE49-F238E27FC236}">
                <a16:creationId xmlns:a16="http://schemas.microsoft.com/office/drawing/2014/main" id="{B78CC690-7F95-B4EB-2803-8CE871452562}"/>
              </a:ext>
            </a:extLst>
          </p:cNvPr>
          <p:cNvSpPr>
            <a:spLocks noGrp="1"/>
          </p:cNvSpPr>
          <p:nvPr>
            <p:ph type="body" sz="half" idx="121" hasCustomPrompt="1"/>
          </p:nvPr>
        </p:nvSpPr>
        <p:spPr>
          <a:xfrm>
            <a:off x="2369923" y="5080382"/>
            <a:ext cx="1668677"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11" name="Headshot 3">
            <a:extLst>
              <a:ext uri="{FF2B5EF4-FFF2-40B4-BE49-F238E27FC236}">
                <a16:creationId xmlns:a16="http://schemas.microsoft.com/office/drawing/2014/main" id="{C7A95CBA-E60D-873A-9951-F20ADEE4A323}"/>
              </a:ext>
            </a:extLst>
          </p:cNvPr>
          <p:cNvSpPr>
            <a:spLocks noGrp="1" noChangeAspect="1"/>
          </p:cNvSpPr>
          <p:nvPr>
            <p:ph type="pic" sz="quarter" idx="131"/>
          </p:nvPr>
        </p:nvSpPr>
        <p:spPr>
          <a:xfrm>
            <a:off x="4374841" y="3077765"/>
            <a:ext cx="1545487" cy="1545487"/>
          </a:xfrm>
          <a:prstGeom prst="ellipse">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20" name="Name 3">
            <a:extLst>
              <a:ext uri="{FF2B5EF4-FFF2-40B4-BE49-F238E27FC236}">
                <a16:creationId xmlns:a16="http://schemas.microsoft.com/office/drawing/2014/main" id="{BA38CD37-B124-9E8E-DE7F-ACC81C60DA0C}"/>
              </a:ext>
            </a:extLst>
          </p:cNvPr>
          <p:cNvSpPr>
            <a:spLocks noGrp="1"/>
          </p:cNvSpPr>
          <p:nvPr>
            <p:ph type="body" sz="half" idx="122" hasCustomPrompt="1"/>
          </p:nvPr>
        </p:nvSpPr>
        <p:spPr>
          <a:xfrm>
            <a:off x="4304659" y="4737150"/>
            <a:ext cx="1668677"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21" name="Role 3">
            <a:extLst>
              <a:ext uri="{FF2B5EF4-FFF2-40B4-BE49-F238E27FC236}">
                <a16:creationId xmlns:a16="http://schemas.microsoft.com/office/drawing/2014/main" id="{417D9049-0615-93B2-F360-DFB00372CC2B}"/>
              </a:ext>
            </a:extLst>
          </p:cNvPr>
          <p:cNvSpPr>
            <a:spLocks noGrp="1"/>
          </p:cNvSpPr>
          <p:nvPr>
            <p:ph type="body" sz="half" idx="123" hasCustomPrompt="1"/>
          </p:nvPr>
        </p:nvSpPr>
        <p:spPr>
          <a:xfrm>
            <a:off x="4304659" y="5080382"/>
            <a:ext cx="1668677"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14" name="Headshot 4">
            <a:extLst>
              <a:ext uri="{FF2B5EF4-FFF2-40B4-BE49-F238E27FC236}">
                <a16:creationId xmlns:a16="http://schemas.microsoft.com/office/drawing/2014/main" id="{049AB9D6-E2F2-2E0B-428B-0B2E27DF0776}"/>
              </a:ext>
            </a:extLst>
          </p:cNvPr>
          <p:cNvSpPr>
            <a:spLocks noGrp="1" noChangeAspect="1"/>
          </p:cNvSpPr>
          <p:nvPr>
            <p:ph type="pic" sz="quarter" idx="132"/>
          </p:nvPr>
        </p:nvSpPr>
        <p:spPr>
          <a:xfrm>
            <a:off x="6283154" y="3077765"/>
            <a:ext cx="1545487" cy="1545487"/>
          </a:xfrm>
          <a:prstGeom prst="ellipse">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23" name="Name 4">
            <a:extLst>
              <a:ext uri="{FF2B5EF4-FFF2-40B4-BE49-F238E27FC236}">
                <a16:creationId xmlns:a16="http://schemas.microsoft.com/office/drawing/2014/main" id="{F39F5166-A238-AB09-376D-A209AE001D2A}"/>
              </a:ext>
            </a:extLst>
          </p:cNvPr>
          <p:cNvSpPr>
            <a:spLocks noGrp="1"/>
          </p:cNvSpPr>
          <p:nvPr>
            <p:ph type="body" sz="half" idx="124" hasCustomPrompt="1"/>
          </p:nvPr>
        </p:nvSpPr>
        <p:spPr>
          <a:xfrm>
            <a:off x="6223106" y="4737150"/>
            <a:ext cx="1701694"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24" name="Role 4">
            <a:extLst>
              <a:ext uri="{FF2B5EF4-FFF2-40B4-BE49-F238E27FC236}">
                <a16:creationId xmlns:a16="http://schemas.microsoft.com/office/drawing/2014/main" id="{91EF57DA-4A22-49D5-452E-17FF1905E6B7}"/>
              </a:ext>
            </a:extLst>
          </p:cNvPr>
          <p:cNvSpPr>
            <a:spLocks noGrp="1"/>
          </p:cNvSpPr>
          <p:nvPr>
            <p:ph type="body" sz="half" idx="125" hasCustomPrompt="1"/>
          </p:nvPr>
        </p:nvSpPr>
        <p:spPr>
          <a:xfrm>
            <a:off x="6223106" y="5080382"/>
            <a:ext cx="1701694"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15" name="Headshot 5">
            <a:extLst>
              <a:ext uri="{FF2B5EF4-FFF2-40B4-BE49-F238E27FC236}">
                <a16:creationId xmlns:a16="http://schemas.microsoft.com/office/drawing/2014/main" id="{798A6CDC-A3E1-7C34-534E-0C51B05F4469}"/>
              </a:ext>
            </a:extLst>
          </p:cNvPr>
          <p:cNvSpPr>
            <a:spLocks noGrp="1" noChangeAspect="1"/>
          </p:cNvSpPr>
          <p:nvPr>
            <p:ph type="pic" sz="quarter" idx="133"/>
          </p:nvPr>
        </p:nvSpPr>
        <p:spPr>
          <a:xfrm>
            <a:off x="8217972" y="3077765"/>
            <a:ext cx="1545487" cy="1545487"/>
          </a:xfrm>
          <a:prstGeom prst="ellipse">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27" name="Name 5">
            <a:extLst>
              <a:ext uri="{FF2B5EF4-FFF2-40B4-BE49-F238E27FC236}">
                <a16:creationId xmlns:a16="http://schemas.microsoft.com/office/drawing/2014/main" id="{560B6390-A649-BDC0-8723-3C8E2BBA63D6}"/>
              </a:ext>
            </a:extLst>
          </p:cNvPr>
          <p:cNvSpPr>
            <a:spLocks noGrp="1"/>
          </p:cNvSpPr>
          <p:nvPr>
            <p:ph type="body" sz="half" idx="126" hasCustomPrompt="1"/>
          </p:nvPr>
        </p:nvSpPr>
        <p:spPr>
          <a:xfrm>
            <a:off x="8156233" y="4737150"/>
            <a:ext cx="1673567"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28" name="Role 5">
            <a:extLst>
              <a:ext uri="{FF2B5EF4-FFF2-40B4-BE49-F238E27FC236}">
                <a16:creationId xmlns:a16="http://schemas.microsoft.com/office/drawing/2014/main" id="{E317A319-F8B7-24CB-21E2-2DD767720C18}"/>
              </a:ext>
            </a:extLst>
          </p:cNvPr>
          <p:cNvSpPr>
            <a:spLocks noGrp="1"/>
          </p:cNvSpPr>
          <p:nvPr>
            <p:ph type="body" sz="half" idx="127" hasCustomPrompt="1"/>
          </p:nvPr>
        </p:nvSpPr>
        <p:spPr>
          <a:xfrm>
            <a:off x="8156233" y="5080382"/>
            <a:ext cx="1673567"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19" name="Headshot 6">
            <a:extLst>
              <a:ext uri="{FF2B5EF4-FFF2-40B4-BE49-F238E27FC236}">
                <a16:creationId xmlns:a16="http://schemas.microsoft.com/office/drawing/2014/main" id="{8CFC4407-A13D-7F4E-3FD0-EC311D912AFA}"/>
              </a:ext>
            </a:extLst>
          </p:cNvPr>
          <p:cNvSpPr>
            <a:spLocks noGrp="1" noChangeAspect="1"/>
          </p:cNvSpPr>
          <p:nvPr>
            <p:ph type="pic" sz="quarter" idx="134"/>
          </p:nvPr>
        </p:nvSpPr>
        <p:spPr>
          <a:xfrm>
            <a:off x="10139537" y="3077765"/>
            <a:ext cx="1545487" cy="1545487"/>
          </a:xfrm>
          <a:prstGeom prst="ellipse">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30" name="Name 6">
            <a:extLst>
              <a:ext uri="{FF2B5EF4-FFF2-40B4-BE49-F238E27FC236}">
                <a16:creationId xmlns:a16="http://schemas.microsoft.com/office/drawing/2014/main" id="{9688A337-4F6C-E7C1-7ADA-52D45E9F6AF9}"/>
              </a:ext>
            </a:extLst>
          </p:cNvPr>
          <p:cNvSpPr>
            <a:spLocks noGrp="1"/>
          </p:cNvSpPr>
          <p:nvPr>
            <p:ph type="body" sz="half" idx="128" hasCustomPrompt="1"/>
          </p:nvPr>
        </p:nvSpPr>
        <p:spPr>
          <a:xfrm>
            <a:off x="10067479" y="4737150"/>
            <a:ext cx="1701694"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31" name="Role 6">
            <a:extLst>
              <a:ext uri="{FF2B5EF4-FFF2-40B4-BE49-F238E27FC236}">
                <a16:creationId xmlns:a16="http://schemas.microsoft.com/office/drawing/2014/main" id="{E3CFDF3C-1A0A-A256-AB6A-F8A66E8C7D78}"/>
              </a:ext>
            </a:extLst>
          </p:cNvPr>
          <p:cNvSpPr>
            <a:spLocks noGrp="1"/>
          </p:cNvSpPr>
          <p:nvPr>
            <p:ph type="body" sz="half" idx="129" hasCustomPrompt="1"/>
          </p:nvPr>
        </p:nvSpPr>
        <p:spPr>
          <a:xfrm>
            <a:off x="10067479" y="5080382"/>
            <a:ext cx="1701694"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pic>
        <p:nvPicPr>
          <p:cNvPr id="2" name="PS Logo">
            <a:extLst>
              <a:ext uri="{FF2B5EF4-FFF2-40B4-BE49-F238E27FC236}">
                <a16:creationId xmlns:a16="http://schemas.microsoft.com/office/drawing/2014/main" id="{A513B2AE-B764-E1F8-E9E5-ACF39A5C70B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7" name="Slide Number Placeholder">
            <a:extLst>
              <a:ext uri="{FF2B5EF4-FFF2-40B4-BE49-F238E27FC236}">
                <a16:creationId xmlns:a16="http://schemas.microsoft.com/office/drawing/2014/main" id="{816219DA-ED2E-D8BE-0CED-D6DEF8EEEB79}"/>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sp>
        <p:nvSpPr>
          <p:cNvPr id="3" name="Date Placeholder">
            <a:extLst>
              <a:ext uri="{FF2B5EF4-FFF2-40B4-BE49-F238E27FC236}">
                <a16:creationId xmlns:a16="http://schemas.microsoft.com/office/drawing/2014/main" id="{11E75B49-832C-FA50-96FE-614A1105B969}"/>
              </a:ext>
            </a:extLst>
          </p:cNvPr>
          <p:cNvSpPr>
            <a:spLocks noGrp="1"/>
          </p:cNvSpPr>
          <p:nvPr>
            <p:ph type="dt" sz="half" idx="113"/>
          </p:nvPr>
        </p:nvSpPr>
        <p:spPr>
          <a:xfrm>
            <a:off x="9105900" y="431457"/>
            <a:ext cx="2665971" cy="419100"/>
          </a:xfrm>
          <a:prstGeom prst="rect">
            <a:avLst/>
          </a:prstGeom>
        </p:spPr>
        <p:txBody>
          <a:bodyPr>
            <a:noAutofit/>
          </a:bodyPr>
          <a:lstStyle/>
          <a:p>
            <a:r>
              <a:rPr lang="en-US"/>
              <a:t>MONTH 20XX</a:t>
            </a:r>
          </a:p>
        </p:txBody>
      </p:sp>
    </p:spTree>
    <p:extLst>
      <p:ext uri="{BB962C8B-B14F-4D97-AF65-F5344CB8AC3E}">
        <p14:creationId xmlns:p14="http://schemas.microsoft.com/office/powerpoint/2010/main" val="1555000832"/>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am 1 - Dark">
    <p:bg>
      <p:bgRef idx="1001">
        <a:schemeClr val="bg1"/>
      </p:bgRef>
    </p:bg>
    <p:spTree>
      <p:nvGrpSpPr>
        <p:cNvPr id="1" name=""/>
        <p:cNvGrpSpPr/>
        <p:nvPr/>
      </p:nvGrpSpPr>
      <p:grpSpPr>
        <a:xfrm>
          <a:off x="0" y="0"/>
          <a:ext cx="0" cy="0"/>
          <a:chOff x="0" y="0"/>
          <a:chExt cx="0" cy="0"/>
        </a:xfrm>
      </p:grpSpPr>
      <p:sp>
        <p:nvSpPr>
          <p:cNvPr id="6" name="Optional Eyebrow">
            <a:extLst>
              <a:ext uri="{FF2B5EF4-FFF2-40B4-BE49-F238E27FC236}">
                <a16:creationId xmlns:a16="http://schemas.microsoft.com/office/drawing/2014/main" id="{672CF1D1-2E7A-BF2C-0596-6082F58C6E55}"/>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33" name="Title">
            <a:extLst>
              <a:ext uri="{FF2B5EF4-FFF2-40B4-BE49-F238E27FC236}">
                <a16:creationId xmlns:a16="http://schemas.microsoft.com/office/drawing/2014/main" id="{6B2485F4-82B9-7A6C-59C0-1A9B8B7085C8}"/>
              </a:ext>
            </a:extLst>
          </p:cNvPr>
          <p:cNvSpPr>
            <a:spLocks noGrp="1"/>
          </p:cNvSpPr>
          <p:nvPr>
            <p:ph type="title" hasCustomPrompt="1"/>
          </p:nvPr>
        </p:nvSpPr>
        <p:spPr>
          <a:xfrm>
            <a:off x="429610" y="1173712"/>
            <a:ext cx="5552090" cy="864414"/>
          </a:xfrm>
          <a:prstGeom prst="rect">
            <a:avLst/>
          </a:prstGeom>
        </p:spPr>
        <p:txBody>
          <a:bodyPr tIns="0" anchor="t">
            <a:noAutofit/>
          </a:bodyPr>
          <a:lstStyle>
            <a:lvl1pPr marL="0" indent="0">
              <a:spcBef>
                <a:spcPts val="500"/>
              </a:spcBef>
              <a:buFont typeface="Arial" panose="020B0604020202020204" pitchFamily="34" charset="0"/>
              <a:buNone/>
              <a:defRPr sz="5000"/>
            </a:lvl1pPr>
          </a:lstStyle>
          <a:p>
            <a:pPr lvl="0"/>
            <a:r>
              <a:rPr lang="en-US"/>
              <a:t>Meet the team</a:t>
            </a:r>
          </a:p>
        </p:txBody>
      </p:sp>
      <p:sp>
        <p:nvSpPr>
          <p:cNvPr id="12" name="Text Placeholder 6">
            <a:extLst>
              <a:ext uri="{FF2B5EF4-FFF2-40B4-BE49-F238E27FC236}">
                <a16:creationId xmlns:a16="http://schemas.microsoft.com/office/drawing/2014/main" id="{5ECF3A1E-25A3-D52B-1E7E-19EE1CB6A135}"/>
              </a:ext>
            </a:extLst>
          </p:cNvPr>
          <p:cNvSpPr>
            <a:spLocks noGrp="1"/>
          </p:cNvSpPr>
          <p:nvPr>
            <p:ph type="body" sz="quarter" idx="13" hasCustomPrompt="1"/>
          </p:nvPr>
        </p:nvSpPr>
        <p:spPr>
          <a:xfrm>
            <a:off x="419101" y="3319549"/>
            <a:ext cx="3619500" cy="1545487"/>
          </a:xfrm>
        </p:spPr>
        <p:txBody>
          <a:bodyPr>
            <a:noAutofit/>
          </a:bodyPr>
          <a:lstStyle>
            <a:lvl1pPr marL="0" indent="0">
              <a:lnSpc>
                <a:spcPct val="120000"/>
              </a:lnSpc>
              <a:buFont typeface="Arial" panose="020B0604020202020204" pitchFamily="34" charset="0"/>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8" name="Headshot 1">
            <a:extLst>
              <a:ext uri="{FF2B5EF4-FFF2-40B4-BE49-F238E27FC236}">
                <a16:creationId xmlns:a16="http://schemas.microsoft.com/office/drawing/2014/main" id="{0346A42E-D50A-4213-FD40-2E98C9F4463F}"/>
              </a:ext>
            </a:extLst>
          </p:cNvPr>
          <p:cNvSpPr>
            <a:spLocks noGrp="1" noChangeAspect="1"/>
          </p:cNvSpPr>
          <p:nvPr>
            <p:ph type="pic" sz="quarter" idx="116"/>
          </p:nvPr>
        </p:nvSpPr>
        <p:spPr>
          <a:xfrm>
            <a:off x="4384551" y="3077765"/>
            <a:ext cx="1545487" cy="1545487"/>
          </a:xfrm>
          <a:prstGeom prst="ellipse">
            <a:avLst/>
          </a:prstGeom>
          <a:solidFill>
            <a:schemeClr val="accent6"/>
          </a:solidFill>
          <a:ln>
            <a:noFill/>
          </a:ln>
        </p:spPr>
        <p:txBody>
          <a:bodyPr>
            <a:noAutofit/>
          </a:bodyPr>
          <a:lstStyle>
            <a:lvl1pPr>
              <a:defRPr b="1" i="0">
                <a:solidFill>
                  <a:schemeClr val="bg1"/>
                </a:solidFill>
                <a:latin typeface="Futura Next DemiBold" panose="020B0602020204020303" pitchFamily="34" charset="77"/>
              </a:defRPr>
            </a:lvl1pPr>
          </a:lstStyle>
          <a:p>
            <a:endParaRPr lang="en-US"/>
          </a:p>
        </p:txBody>
      </p:sp>
      <p:sp>
        <p:nvSpPr>
          <p:cNvPr id="4" name="Name 1">
            <a:extLst>
              <a:ext uri="{FF2B5EF4-FFF2-40B4-BE49-F238E27FC236}">
                <a16:creationId xmlns:a16="http://schemas.microsoft.com/office/drawing/2014/main" id="{B49DC32D-9869-B76D-F494-C607F5638044}"/>
              </a:ext>
            </a:extLst>
          </p:cNvPr>
          <p:cNvSpPr>
            <a:spLocks noGrp="1"/>
          </p:cNvSpPr>
          <p:nvPr>
            <p:ph type="body" sz="half" idx="118" hasCustomPrompt="1"/>
          </p:nvPr>
        </p:nvSpPr>
        <p:spPr>
          <a:xfrm>
            <a:off x="4305300" y="4737150"/>
            <a:ext cx="1703990"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9" name="Role 1">
            <a:extLst>
              <a:ext uri="{FF2B5EF4-FFF2-40B4-BE49-F238E27FC236}">
                <a16:creationId xmlns:a16="http://schemas.microsoft.com/office/drawing/2014/main" id="{0DF71472-248D-0F6B-1924-825904EFC338}"/>
              </a:ext>
            </a:extLst>
          </p:cNvPr>
          <p:cNvSpPr>
            <a:spLocks noGrp="1"/>
          </p:cNvSpPr>
          <p:nvPr>
            <p:ph type="body" sz="half" idx="119" hasCustomPrompt="1"/>
          </p:nvPr>
        </p:nvSpPr>
        <p:spPr>
          <a:xfrm>
            <a:off x="4305300" y="5080382"/>
            <a:ext cx="1703990"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10" name="Headshot 2">
            <a:extLst>
              <a:ext uri="{FF2B5EF4-FFF2-40B4-BE49-F238E27FC236}">
                <a16:creationId xmlns:a16="http://schemas.microsoft.com/office/drawing/2014/main" id="{9EEE0784-AB50-91A8-A023-8E95F8F413E1}"/>
              </a:ext>
            </a:extLst>
          </p:cNvPr>
          <p:cNvSpPr>
            <a:spLocks noGrp="1" noChangeAspect="1"/>
          </p:cNvSpPr>
          <p:nvPr>
            <p:ph type="pic" sz="quarter" idx="130"/>
          </p:nvPr>
        </p:nvSpPr>
        <p:spPr>
          <a:xfrm>
            <a:off x="6305573" y="3077765"/>
            <a:ext cx="1545487" cy="1545487"/>
          </a:xfrm>
          <a:prstGeom prst="ellipse">
            <a:avLst/>
          </a:prstGeom>
          <a:solidFill>
            <a:schemeClr val="accent6"/>
          </a:solidFill>
          <a:ln>
            <a:noFill/>
          </a:ln>
        </p:spPr>
        <p:txBody>
          <a:bodyPr>
            <a:noAutofit/>
          </a:bodyPr>
          <a:lstStyle>
            <a:lvl1pPr>
              <a:defRPr b="1" i="0">
                <a:solidFill>
                  <a:schemeClr val="bg1"/>
                </a:solidFill>
                <a:latin typeface="Futura Next DemiBold" panose="020B0602020204020303" pitchFamily="34" charset="77"/>
              </a:defRPr>
            </a:lvl1pPr>
          </a:lstStyle>
          <a:p>
            <a:endParaRPr lang="en-US"/>
          </a:p>
        </p:txBody>
      </p:sp>
      <p:sp>
        <p:nvSpPr>
          <p:cNvPr id="16" name="Name 2">
            <a:extLst>
              <a:ext uri="{FF2B5EF4-FFF2-40B4-BE49-F238E27FC236}">
                <a16:creationId xmlns:a16="http://schemas.microsoft.com/office/drawing/2014/main" id="{ED1E8A27-6544-6C28-4626-5617CD09F1AC}"/>
              </a:ext>
            </a:extLst>
          </p:cNvPr>
          <p:cNvSpPr>
            <a:spLocks noGrp="1"/>
          </p:cNvSpPr>
          <p:nvPr>
            <p:ph type="body" sz="half" idx="120" hasCustomPrompt="1"/>
          </p:nvPr>
        </p:nvSpPr>
        <p:spPr>
          <a:xfrm>
            <a:off x="6245613" y="4737150"/>
            <a:ext cx="1668677"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17" name="Role 2">
            <a:extLst>
              <a:ext uri="{FF2B5EF4-FFF2-40B4-BE49-F238E27FC236}">
                <a16:creationId xmlns:a16="http://schemas.microsoft.com/office/drawing/2014/main" id="{B78CC690-7F95-B4EB-2803-8CE871452562}"/>
              </a:ext>
            </a:extLst>
          </p:cNvPr>
          <p:cNvSpPr>
            <a:spLocks noGrp="1"/>
          </p:cNvSpPr>
          <p:nvPr>
            <p:ph type="body" sz="half" idx="121" hasCustomPrompt="1"/>
          </p:nvPr>
        </p:nvSpPr>
        <p:spPr>
          <a:xfrm>
            <a:off x="6245613" y="5080382"/>
            <a:ext cx="1668677"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11" name="Headshot 3">
            <a:extLst>
              <a:ext uri="{FF2B5EF4-FFF2-40B4-BE49-F238E27FC236}">
                <a16:creationId xmlns:a16="http://schemas.microsoft.com/office/drawing/2014/main" id="{C7A95CBA-E60D-873A-9951-F20ADEE4A323}"/>
              </a:ext>
            </a:extLst>
          </p:cNvPr>
          <p:cNvSpPr>
            <a:spLocks noGrp="1" noChangeAspect="1"/>
          </p:cNvSpPr>
          <p:nvPr>
            <p:ph type="pic" sz="quarter" idx="131"/>
          </p:nvPr>
        </p:nvSpPr>
        <p:spPr>
          <a:xfrm>
            <a:off x="8250531" y="3077765"/>
            <a:ext cx="1545487" cy="1545487"/>
          </a:xfrm>
          <a:prstGeom prst="ellipse">
            <a:avLst/>
          </a:prstGeom>
          <a:solidFill>
            <a:schemeClr val="accent6"/>
          </a:solidFill>
          <a:ln>
            <a:noFill/>
          </a:ln>
        </p:spPr>
        <p:txBody>
          <a:bodyPr>
            <a:noAutofit/>
          </a:bodyPr>
          <a:lstStyle>
            <a:lvl1pPr>
              <a:defRPr b="1" i="0">
                <a:solidFill>
                  <a:schemeClr val="bg1"/>
                </a:solidFill>
                <a:latin typeface="Futura Next DemiBold" panose="020B0602020204020303" pitchFamily="34" charset="77"/>
              </a:defRPr>
            </a:lvl1pPr>
          </a:lstStyle>
          <a:p>
            <a:endParaRPr lang="en-US"/>
          </a:p>
        </p:txBody>
      </p:sp>
      <p:sp>
        <p:nvSpPr>
          <p:cNvPr id="20" name="Name 3">
            <a:extLst>
              <a:ext uri="{FF2B5EF4-FFF2-40B4-BE49-F238E27FC236}">
                <a16:creationId xmlns:a16="http://schemas.microsoft.com/office/drawing/2014/main" id="{BA38CD37-B124-9E8E-DE7F-ACC81C60DA0C}"/>
              </a:ext>
            </a:extLst>
          </p:cNvPr>
          <p:cNvSpPr>
            <a:spLocks noGrp="1"/>
          </p:cNvSpPr>
          <p:nvPr>
            <p:ph type="body" sz="half" idx="122" hasCustomPrompt="1"/>
          </p:nvPr>
        </p:nvSpPr>
        <p:spPr>
          <a:xfrm>
            <a:off x="8180349" y="4737150"/>
            <a:ext cx="1668677"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21" name="Role 3">
            <a:extLst>
              <a:ext uri="{FF2B5EF4-FFF2-40B4-BE49-F238E27FC236}">
                <a16:creationId xmlns:a16="http://schemas.microsoft.com/office/drawing/2014/main" id="{417D9049-0615-93B2-F360-DFB00372CC2B}"/>
              </a:ext>
            </a:extLst>
          </p:cNvPr>
          <p:cNvSpPr>
            <a:spLocks noGrp="1"/>
          </p:cNvSpPr>
          <p:nvPr>
            <p:ph type="body" sz="half" idx="123" hasCustomPrompt="1"/>
          </p:nvPr>
        </p:nvSpPr>
        <p:spPr>
          <a:xfrm>
            <a:off x="8180349" y="5080382"/>
            <a:ext cx="1668677"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14" name="Headshot 4">
            <a:extLst>
              <a:ext uri="{FF2B5EF4-FFF2-40B4-BE49-F238E27FC236}">
                <a16:creationId xmlns:a16="http://schemas.microsoft.com/office/drawing/2014/main" id="{049AB9D6-E2F2-2E0B-428B-0B2E27DF0776}"/>
              </a:ext>
            </a:extLst>
          </p:cNvPr>
          <p:cNvSpPr>
            <a:spLocks noGrp="1" noChangeAspect="1"/>
          </p:cNvSpPr>
          <p:nvPr>
            <p:ph type="pic" sz="quarter" idx="132"/>
          </p:nvPr>
        </p:nvSpPr>
        <p:spPr>
          <a:xfrm>
            <a:off x="10158844" y="3077765"/>
            <a:ext cx="1545487" cy="1545487"/>
          </a:xfrm>
          <a:prstGeom prst="ellipse">
            <a:avLst/>
          </a:prstGeom>
          <a:solidFill>
            <a:schemeClr val="accent6"/>
          </a:solidFill>
          <a:ln>
            <a:noFill/>
          </a:ln>
        </p:spPr>
        <p:txBody>
          <a:bodyPr>
            <a:noAutofit/>
          </a:bodyPr>
          <a:lstStyle>
            <a:lvl1pPr>
              <a:defRPr b="1" i="0">
                <a:solidFill>
                  <a:schemeClr val="bg1"/>
                </a:solidFill>
                <a:latin typeface="Futura Next DemiBold" panose="020B0602020204020303" pitchFamily="34" charset="77"/>
              </a:defRPr>
            </a:lvl1pPr>
          </a:lstStyle>
          <a:p>
            <a:endParaRPr lang="en-US"/>
          </a:p>
        </p:txBody>
      </p:sp>
      <p:sp>
        <p:nvSpPr>
          <p:cNvPr id="23" name="Name 4">
            <a:extLst>
              <a:ext uri="{FF2B5EF4-FFF2-40B4-BE49-F238E27FC236}">
                <a16:creationId xmlns:a16="http://schemas.microsoft.com/office/drawing/2014/main" id="{F39F5166-A238-AB09-376D-A209AE001D2A}"/>
              </a:ext>
            </a:extLst>
          </p:cNvPr>
          <p:cNvSpPr>
            <a:spLocks noGrp="1"/>
          </p:cNvSpPr>
          <p:nvPr>
            <p:ph type="body" sz="half" idx="124" hasCustomPrompt="1"/>
          </p:nvPr>
        </p:nvSpPr>
        <p:spPr>
          <a:xfrm>
            <a:off x="10098796" y="4737150"/>
            <a:ext cx="1701694"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24" name="Role 4">
            <a:extLst>
              <a:ext uri="{FF2B5EF4-FFF2-40B4-BE49-F238E27FC236}">
                <a16:creationId xmlns:a16="http://schemas.microsoft.com/office/drawing/2014/main" id="{91EF57DA-4A22-49D5-452E-17FF1905E6B7}"/>
              </a:ext>
            </a:extLst>
          </p:cNvPr>
          <p:cNvSpPr>
            <a:spLocks noGrp="1"/>
          </p:cNvSpPr>
          <p:nvPr>
            <p:ph type="body" sz="half" idx="125" hasCustomPrompt="1"/>
          </p:nvPr>
        </p:nvSpPr>
        <p:spPr>
          <a:xfrm>
            <a:off x="10098796" y="5080382"/>
            <a:ext cx="1701694"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1" i="0" spc="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pic>
        <p:nvPicPr>
          <p:cNvPr id="2" name="PS Logo">
            <a:extLst>
              <a:ext uri="{FF2B5EF4-FFF2-40B4-BE49-F238E27FC236}">
                <a16:creationId xmlns:a16="http://schemas.microsoft.com/office/drawing/2014/main" id="{A513B2AE-B764-E1F8-E9E5-ACF39A5C70B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7" name="Slide Number Placeholder">
            <a:extLst>
              <a:ext uri="{FF2B5EF4-FFF2-40B4-BE49-F238E27FC236}">
                <a16:creationId xmlns:a16="http://schemas.microsoft.com/office/drawing/2014/main" id="{816219DA-ED2E-D8BE-0CED-D6DEF8EEEB79}"/>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sp>
        <p:nvSpPr>
          <p:cNvPr id="3" name="Date Placeholder">
            <a:extLst>
              <a:ext uri="{FF2B5EF4-FFF2-40B4-BE49-F238E27FC236}">
                <a16:creationId xmlns:a16="http://schemas.microsoft.com/office/drawing/2014/main" id="{11E75B49-832C-FA50-96FE-614A1105B969}"/>
              </a:ext>
            </a:extLst>
          </p:cNvPr>
          <p:cNvSpPr>
            <a:spLocks noGrp="1"/>
          </p:cNvSpPr>
          <p:nvPr>
            <p:ph type="dt" sz="half" idx="113"/>
          </p:nvPr>
        </p:nvSpPr>
        <p:spPr>
          <a:xfrm>
            <a:off x="9105900" y="431457"/>
            <a:ext cx="2665971" cy="419100"/>
          </a:xfrm>
          <a:prstGeom prst="rect">
            <a:avLst/>
          </a:prstGeom>
        </p:spPr>
        <p:txBody>
          <a:bodyPr>
            <a:noAutofit/>
          </a:bodyPr>
          <a:lstStyle/>
          <a:p>
            <a:r>
              <a:rPr lang="en-US"/>
              <a:t>MONTH 20XX</a:t>
            </a:r>
          </a:p>
        </p:txBody>
      </p:sp>
    </p:spTree>
    <p:extLst>
      <p:ext uri="{BB962C8B-B14F-4D97-AF65-F5344CB8AC3E}">
        <p14:creationId xmlns:p14="http://schemas.microsoft.com/office/powerpoint/2010/main" val="166045807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3 - Light Abstract">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ADE2B33-EDA7-F81D-3105-9D1764E5B02B}"/>
              </a:ext>
            </a:extLst>
          </p:cNvPr>
          <p:cNvPicPr>
            <a:picLocks noChangeAspect="1"/>
          </p:cNvPicPr>
          <p:nvPr userDrawn="1"/>
        </p:nvPicPr>
        <p:blipFill>
          <a:blip r:embed="rId2"/>
          <a:stretch>
            <a:fillRect/>
          </a:stretch>
        </p:blipFill>
        <p:spPr>
          <a:xfrm>
            <a:off x="1143000" y="1254951"/>
            <a:ext cx="9881674" cy="4324027"/>
          </a:xfrm>
          <a:prstGeom prst="rect">
            <a:avLst/>
          </a:prstGeom>
        </p:spPr>
      </p:pic>
      <p:pic>
        <p:nvPicPr>
          <p:cNvPr id="2" name="Logo">
            <a:extLst>
              <a:ext uri="{FF2B5EF4-FFF2-40B4-BE49-F238E27FC236}">
                <a16:creationId xmlns:a16="http://schemas.microsoft.com/office/drawing/2014/main" id="{3CEFAA79-ECA3-45EE-A320-3E5831293240}"/>
              </a:ext>
            </a:extLst>
          </p:cNvPr>
          <p:cNvPicPr>
            <a:picLocks noChangeAspect="1"/>
          </p:cNvPicPr>
          <p:nvPr userDrawn="1"/>
        </p:nvPicPr>
        <p:blipFill>
          <a:blip r:embed="rId3">
            <a:extLst>
              <a:ext uri="{96DAC541-7B7A-43D3-8B79-37D633B846F1}">
                <asvg:svgBlip xmlns:asvg="http://schemas.microsoft.com/office/drawing/2016/SVG/main" r:embed="rId4"/>
              </a:ext>
            </a:extLst>
          </a:blip>
          <a:srcRect t="619" b="619"/>
          <a:stretch/>
        </p:blipFill>
        <p:spPr>
          <a:xfrm>
            <a:off x="423695" y="6045014"/>
            <a:ext cx="769008" cy="417376"/>
          </a:xfrm>
          <a:prstGeom prst="rect">
            <a:avLst/>
          </a:prstGeom>
        </p:spPr>
      </p:pic>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419101"/>
            <a:ext cx="8447690" cy="1307969"/>
          </a:xfrm>
          <a:prstGeom prst="rect">
            <a:avLst/>
          </a:prstGeom>
        </p:spPr>
        <p:txBody>
          <a:bodyPr tIns="0" anchor="t">
            <a:noAutofit/>
          </a:bodyPr>
          <a:lstStyle>
            <a:lvl1pPr marL="0" indent="0">
              <a:spcBef>
                <a:spcPts val="500"/>
              </a:spcBef>
              <a:buFont typeface="Arial" panose="020B0604020202020204" pitchFamily="34" charset="0"/>
              <a:buNone/>
              <a:defRPr sz="10000"/>
            </a:lvl1pPr>
          </a:lstStyle>
          <a:p>
            <a:pPr lvl="0"/>
            <a:r>
              <a:rPr lang="en-US"/>
              <a:t>Short title</a:t>
            </a:r>
          </a:p>
        </p:txBody>
      </p:sp>
      <p:sp>
        <p:nvSpPr>
          <p:cNvPr id="19" name="Title 2">
            <a:extLst>
              <a:ext uri="{FF2B5EF4-FFF2-40B4-BE49-F238E27FC236}">
                <a16:creationId xmlns:a16="http://schemas.microsoft.com/office/drawing/2014/main" id="{9EFAB551-5E6F-3593-33D7-A6B872BB91A0}"/>
              </a:ext>
            </a:extLst>
          </p:cNvPr>
          <p:cNvSpPr>
            <a:spLocks noGrp="1"/>
          </p:cNvSpPr>
          <p:nvPr>
            <p:ph type="body" sz="quarter" idx="117" hasCustomPrompt="1"/>
          </p:nvPr>
        </p:nvSpPr>
        <p:spPr>
          <a:xfrm>
            <a:off x="3333148" y="4979528"/>
            <a:ext cx="8447689" cy="1222971"/>
          </a:xfrm>
        </p:spPr>
        <p:txBody>
          <a:bodyPr>
            <a:noAutofit/>
          </a:bodyPr>
          <a:lstStyle>
            <a:lvl1pPr marL="0" indent="0" algn="r">
              <a:buNone/>
              <a:defRPr sz="10000" b="1" i="0">
                <a:latin typeface="Futura Next DemiBold" panose="020B0602020204020303" pitchFamily="34" charset="77"/>
              </a:defRPr>
            </a:lvl1pPr>
          </a:lstStyle>
          <a:p>
            <a:pPr lvl="0"/>
            <a:r>
              <a:rPr lang="en-US"/>
              <a:t>in two lines</a:t>
            </a:r>
          </a:p>
        </p:txBody>
      </p:sp>
      <p:sp>
        <p:nvSpPr>
          <p:cNvPr id="3" name="Date">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a:lvl1pPr>
          </a:lstStyle>
          <a:p>
            <a:r>
              <a:rPr lang="en-US"/>
              <a:t>MONTH 20XX</a:t>
            </a:r>
          </a:p>
        </p:txBody>
      </p:sp>
    </p:spTree>
    <p:extLst>
      <p:ext uri="{BB962C8B-B14F-4D97-AF65-F5344CB8AC3E}">
        <p14:creationId xmlns:p14="http://schemas.microsoft.com/office/powerpoint/2010/main" val="2724703416"/>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am 2 - Dark">
    <p:bg>
      <p:bgRef idx="1001">
        <a:schemeClr val="bg1"/>
      </p:bgRef>
    </p:bg>
    <p:spTree>
      <p:nvGrpSpPr>
        <p:cNvPr id="1" name=""/>
        <p:cNvGrpSpPr/>
        <p:nvPr/>
      </p:nvGrpSpPr>
      <p:grpSpPr>
        <a:xfrm>
          <a:off x="0" y="0"/>
          <a:ext cx="0" cy="0"/>
          <a:chOff x="0" y="0"/>
          <a:chExt cx="0" cy="0"/>
        </a:xfrm>
      </p:grpSpPr>
      <p:sp>
        <p:nvSpPr>
          <p:cNvPr id="6" name="Optional Eyebrow">
            <a:extLst>
              <a:ext uri="{FF2B5EF4-FFF2-40B4-BE49-F238E27FC236}">
                <a16:creationId xmlns:a16="http://schemas.microsoft.com/office/drawing/2014/main" id="{672CF1D1-2E7A-BF2C-0596-6082F58C6E55}"/>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61" name="Title">
            <a:extLst>
              <a:ext uri="{FF2B5EF4-FFF2-40B4-BE49-F238E27FC236}">
                <a16:creationId xmlns:a16="http://schemas.microsoft.com/office/drawing/2014/main" id="{7AF706FD-B17F-7B12-F0C6-7ACB8DAE1C24}"/>
              </a:ext>
            </a:extLst>
          </p:cNvPr>
          <p:cNvSpPr>
            <a:spLocks noGrp="1"/>
          </p:cNvSpPr>
          <p:nvPr>
            <p:ph type="title" hasCustomPrompt="1"/>
          </p:nvPr>
        </p:nvSpPr>
        <p:spPr>
          <a:xfrm>
            <a:off x="429610" y="835596"/>
            <a:ext cx="5552090" cy="864414"/>
          </a:xfrm>
          <a:prstGeom prst="rect">
            <a:avLst/>
          </a:prstGeom>
        </p:spPr>
        <p:txBody>
          <a:bodyPr tIns="0" anchor="t">
            <a:noAutofit/>
          </a:bodyPr>
          <a:lstStyle>
            <a:lvl1pPr marL="0" indent="0">
              <a:spcBef>
                <a:spcPts val="500"/>
              </a:spcBef>
              <a:buFont typeface="Arial" panose="020B0604020202020204" pitchFamily="34" charset="0"/>
              <a:buNone/>
              <a:defRPr sz="4000"/>
            </a:lvl1pPr>
          </a:lstStyle>
          <a:p>
            <a:pPr lvl="0"/>
            <a:r>
              <a:rPr lang="en-US"/>
              <a:t>Meet the team</a:t>
            </a:r>
          </a:p>
        </p:txBody>
      </p:sp>
      <p:sp>
        <p:nvSpPr>
          <p:cNvPr id="8" name="Headshot 1">
            <a:extLst>
              <a:ext uri="{FF2B5EF4-FFF2-40B4-BE49-F238E27FC236}">
                <a16:creationId xmlns:a16="http://schemas.microsoft.com/office/drawing/2014/main" id="{0346A42E-D50A-4213-FD40-2E98C9F4463F}"/>
              </a:ext>
            </a:extLst>
          </p:cNvPr>
          <p:cNvSpPr>
            <a:spLocks noGrp="1" noChangeAspect="1"/>
          </p:cNvSpPr>
          <p:nvPr>
            <p:ph type="pic" sz="quarter" idx="116"/>
          </p:nvPr>
        </p:nvSpPr>
        <p:spPr>
          <a:xfrm>
            <a:off x="591145" y="1701292"/>
            <a:ext cx="1191072" cy="1191072"/>
          </a:xfrm>
          <a:prstGeom prst="ellipse">
            <a:avLst/>
          </a:prstGeom>
          <a:solidFill>
            <a:schemeClr val="accent6"/>
          </a:solidFill>
          <a:ln>
            <a:noFill/>
          </a:ln>
        </p:spPr>
        <p:txBody>
          <a:bodyPr>
            <a:noAutofit/>
          </a:bodyPr>
          <a:lstStyle>
            <a:lvl1pPr>
              <a:defRPr b="1" i="0">
                <a:solidFill>
                  <a:schemeClr val="bg1"/>
                </a:solidFill>
                <a:latin typeface="Futura Next DemiBold" panose="020B0602020204020303" pitchFamily="34" charset="77"/>
              </a:defRPr>
            </a:lvl1pPr>
          </a:lstStyle>
          <a:p>
            <a:endParaRPr lang="en-US"/>
          </a:p>
        </p:txBody>
      </p:sp>
      <p:sp>
        <p:nvSpPr>
          <p:cNvPr id="4" name="Name 1">
            <a:extLst>
              <a:ext uri="{FF2B5EF4-FFF2-40B4-BE49-F238E27FC236}">
                <a16:creationId xmlns:a16="http://schemas.microsoft.com/office/drawing/2014/main" id="{B49DC32D-9869-B76D-F494-C607F5638044}"/>
              </a:ext>
            </a:extLst>
          </p:cNvPr>
          <p:cNvSpPr>
            <a:spLocks noGrp="1"/>
          </p:cNvSpPr>
          <p:nvPr>
            <p:ph type="body" sz="half" idx="118" hasCustomPrompt="1"/>
          </p:nvPr>
        </p:nvSpPr>
        <p:spPr>
          <a:xfrm>
            <a:off x="429610" y="2984110"/>
            <a:ext cx="1703990"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9" name="Role 1">
            <a:extLst>
              <a:ext uri="{FF2B5EF4-FFF2-40B4-BE49-F238E27FC236}">
                <a16:creationId xmlns:a16="http://schemas.microsoft.com/office/drawing/2014/main" id="{0DF71472-248D-0F6B-1924-825904EFC338}"/>
              </a:ext>
            </a:extLst>
          </p:cNvPr>
          <p:cNvSpPr>
            <a:spLocks noGrp="1"/>
          </p:cNvSpPr>
          <p:nvPr>
            <p:ph type="body" sz="half" idx="119" hasCustomPrompt="1"/>
          </p:nvPr>
        </p:nvSpPr>
        <p:spPr>
          <a:xfrm>
            <a:off x="429610" y="3327342"/>
            <a:ext cx="1703990"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10" name="Headshot 2">
            <a:extLst>
              <a:ext uri="{FF2B5EF4-FFF2-40B4-BE49-F238E27FC236}">
                <a16:creationId xmlns:a16="http://schemas.microsoft.com/office/drawing/2014/main" id="{9EEE0784-AB50-91A8-A023-8E95F8F413E1}"/>
              </a:ext>
            </a:extLst>
          </p:cNvPr>
          <p:cNvSpPr>
            <a:spLocks noGrp="1" noChangeAspect="1"/>
          </p:cNvSpPr>
          <p:nvPr>
            <p:ph type="pic" sz="quarter" idx="130"/>
          </p:nvPr>
        </p:nvSpPr>
        <p:spPr>
          <a:xfrm>
            <a:off x="2608725" y="1701292"/>
            <a:ext cx="1191072" cy="1191072"/>
          </a:xfrm>
          <a:prstGeom prst="ellipse">
            <a:avLst/>
          </a:prstGeom>
          <a:solidFill>
            <a:schemeClr val="accent6"/>
          </a:solidFill>
          <a:ln>
            <a:noFill/>
          </a:ln>
        </p:spPr>
        <p:txBody>
          <a:bodyPr>
            <a:noAutofit/>
          </a:bodyPr>
          <a:lstStyle>
            <a:lvl1pPr>
              <a:defRPr b="1" i="0">
                <a:solidFill>
                  <a:schemeClr val="bg1"/>
                </a:solidFill>
                <a:latin typeface="Futura Next DemiBold" panose="020B0602020204020303" pitchFamily="34" charset="77"/>
              </a:defRPr>
            </a:lvl1pPr>
          </a:lstStyle>
          <a:p>
            <a:endParaRPr lang="en-US"/>
          </a:p>
        </p:txBody>
      </p:sp>
      <p:sp>
        <p:nvSpPr>
          <p:cNvPr id="16" name="Name 2">
            <a:extLst>
              <a:ext uri="{FF2B5EF4-FFF2-40B4-BE49-F238E27FC236}">
                <a16:creationId xmlns:a16="http://schemas.microsoft.com/office/drawing/2014/main" id="{ED1E8A27-6544-6C28-4626-5617CD09F1AC}"/>
              </a:ext>
            </a:extLst>
          </p:cNvPr>
          <p:cNvSpPr>
            <a:spLocks noGrp="1"/>
          </p:cNvSpPr>
          <p:nvPr>
            <p:ph type="body" sz="half" idx="120" hasCustomPrompt="1"/>
          </p:nvPr>
        </p:nvSpPr>
        <p:spPr>
          <a:xfrm>
            <a:off x="2369923" y="2984110"/>
            <a:ext cx="1668677"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17" name="Role 2">
            <a:extLst>
              <a:ext uri="{FF2B5EF4-FFF2-40B4-BE49-F238E27FC236}">
                <a16:creationId xmlns:a16="http://schemas.microsoft.com/office/drawing/2014/main" id="{B78CC690-7F95-B4EB-2803-8CE871452562}"/>
              </a:ext>
            </a:extLst>
          </p:cNvPr>
          <p:cNvSpPr>
            <a:spLocks noGrp="1"/>
          </p:cNvSpPr>
          <p:nvPr>
            <p:ph type="body" sz="half" idx="121" hasCustomPrompt="1"/>
          </p:nvPr>
        </p:nvSpPr>
        <p:spPr>
          <a:xfrm>
            <a:off x="2369923" y="3327342"/>
            <a:ext cx="1668677"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11" name="Headshot 3">
            <a:extLst>
              <a:ext uri="{FF2B5EF4-FFF2-40B4-BE49-F238E27FC236}">
                <a16:creationId xmlns:a16="http://schemas.microsoft.com/office/drawing/2014/main" id="{C7A95CBA-E60D-873A-9951-F20ADEE4A323}"/>
              </a:ext>
            </a:extLst>
          </p:cNvPr>
          <p:cNvSpPr>
            <a:spLocks noGrp="1" noChangeAspect="1"/>
          </p:cNvSpPr>
          <p:nvPr>
            <p:ph type="pic" sz="quarter" idx="131"/>
          </p:nvPr>
        </p:nvSpPr>
        <p:spPr>
          <a:xfrm>
            <a:off x="4543543" y="1701292"/>
            <a:ext cx="1191072" cy="1191072"/>
          </a:xfrm>
          <a:prstGeom prst="ellipse">
            <a:avLst/>
          </a:prstGeom>
          <a:solidFill>
            <a:schemeClr val="accent6"/>
          </a:solidFill>
          <a:ln>
            <a:noFill/>
          </a:ln>
        </p:spPr>
        <p:txBody>
          <a:bodyPr>
            <a:noAutofit/>
          </a:bodyPr>
          <a:lstStyle>
            <a:lvl1pPr>
              <a:defRPr b="1" i="0">
                <a:solidFill>
                  <a:schemeClr val="bg1"/>
                </a:solidFill>
                <a:latin typeface="Futura Next DemiBold" panose="020B0602020204020303" pitchFamily="34" charset="77"/>
              </a:defRPr>
            </a:lvl1pPr>
          </a:lstStyle>
          <a:p>
            <a:endParaRPr lang="en-US"/>
          </a:p>
        </p:txBody>
      </p:sp>
      <p:sp>
        <p:nvSpPr>
          <p:cNvPr id="20" name="Name 3">
            <a:extLst>
              <a:ext uri="{FF2B5EF4-FFF2-40B4-BE49-F238E27FC236}">
                <a16:creationId xmlns:a16="http://schemas.microsoft.com/office/drawing/2014/main" id="{BA38CD37-B124-9E8E-DE7F-ACC81C60DA0C}"/>
              </a:ext>
            </a:extLst>
          </p:cNvPr>
          <p:cNvSpPr>
            <a:spLocks noGrp="1"/>
          </p:cNvSpPr>
          <p:nvPr>
            <p:ph type="body" sz="half" idx="122" hasCustomPrompt="1"/>
          </p:nvPr>
        </p:nvSpPr>
        <p:spPr>
          <a:xfrm>
            <a:off x="4304659" y="2984110"/>
            <a:ext cx="1668677"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21" name="Role 3">
            <a:extLst>
              <a:ext uri="{FF2B5EF4-FFF2-40B4-BE49-F238E27FC236}">
                <a16:creationId xmlns:a16="http://schemas.microsoft.com/office/drawing/2014/main" id="{417D9049-0615-93B2-F360-DFB00372CC2B}"/>
              </a:ext>
            </a:extLst>
          </p:cNvPr>
          <p:cNvSpPr>
            <a:spLocks noGrp="1"/>
          </p:cNvSpPr>
          <p:nvPr>
            <p:ph type="body" sz="half" idx="123" hasCustomPrompt="1"/>
          </p:nvPr>
        </p:nvSpPr>
        <p:spPr>
          <a:xfrm>
            <a:off x="4304659" y="3327342"/>
            <a:ext cx="1668677"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14" name="Headshot 4">
            <a:extLst>
              <a:ext uri="{FF2B5EF4-FFF2-40B4-BE49-F238E27FC236}">
                <a16:creationId xmlns:a16="http://schemas.microsoft.com/office/drawing/2014/main" id="{049AB9D6-E2F2-2E0B-428B-0B2E27DF0776}"/>
              </a:ext>
            </a:extLst>
          </p:cNvPr>
          <p:cNvSpPr>
            <a:spLocks noGrp="1" noChangeAspect="1"/>
          </p:cNvSpPr>
          <p:nvPr>
            <p:ph type="pic" sz="quarter" idx="132"/>
          </p:nvPr>
        </p:nvSpPr>
        <p:spPr>
          <a:xfrm>
            <a:off x="6457387" y="1701292"/>
            <a:ext cx="1191072" cy="1191072"/>
          </a:xfrm>
          <a:prstGeom prst="ellipse">
            <a:avLst/>
          </a:prstGeom>
          <a:solidFill>
            <a:schemeClr val="accent6"/>
          </a:solidFill>
          <a:ln>
            <a:noFill/>
          </a:ln>
        </p:spPr>
        <p:txBody>
          <a:bodyPr>
            <a:noAutofit/>
          </a:bodyPr>
          <a:lstStyle>
            <a:lvl1pPr>
              <a:defRPr b="1" i="0">
                <a:solidFill>
                  <a:schemeClr val="bg1"/>
                </a:solidFill>
                <a:latin typeface="Futura Next DemiBold" panose="020B0602020204020303" pitchFamily="34" charset="77"/>
              </a:defRPr>
            </a:lvl1pPr>
          </a:lstStyle>
          <a:p>
            <a:endParaRPr lang="en-US"/>
          </a:p>
        </p:txBody>
      </p:sp>
      <p:sp>
        <p:nvSpPr>
          <p:cNvPr id="23" name="Name 4">
            <a:extLst>
              <a:ext uri="{FF2B5EF4-FFF2-40B4-BE49-F238E27FC236}">
                <a16:creationId xmlns:a16="http://schemas.microsoft.com/office/drawing/2014/main" id="{F39F5166-A238-AB09-376D-A209AE001D2A}"/>
              </a:ext>
            </a:extLst>
          </p:cNvPr>
          <p:cNvSpPr>
            <a:spLocks noGrp="1"/>
          </p:cNvSpPr>
          <p:nvPr>
            <p:ph type="body" sz="half" idx="124" hasCustomPrompt="1"/>
          </p:nvPr>
        </p:nvSpPr>
        <p:spPr>
          <a:xfrm>
            <a:off x="6223106" y="2984110"/>
            <a:ext cx="1701694"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24" name="Role 4">
            <a:extLst>
              <a:ext uri="{FF2B5EF4-FFF2-40B4-BE49-F238E27FC236}">
                <a16:creationId xmlns:a16="http://schemas.microsoft.com/office/drawing/2014/main" id="{91EF57DA-4A22-49D5-452E-17FF1905E6B7}"/>
              </a:ext>
            </a:extLst>
          </p:cNvPr>
          <p:cNvSpPr>
            <a:spLocks noGrp="1"/>
          </p:cNvSpPr>
          <p:nvPr>
            <p:ph type="body" sz="half" idx="125" hasCustomPrompt="1"/>
          </p:nvPr>
        </p:nvSpPr>
        <p:spPr>
          <a:xfrm>
            <a:off x="6223106" y="3327342"/>
            <a:ext cx="1701694"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15" name="Headshot 5">
            <a:extLst>
              <a:ext uri="{FF2B5EF4-FFF2-40B4-BE49-F238E27FC236}">
                <a16:creationId xmlns:a16="http://schemas.microsoft.com/office/drawing/2014/main" id="{798A6CDC-A3E1-7C34-534E-0C51B05F4469}"/>
              </a:ext>
            </a:extLst>
          </p:cNvPr>
          <p:cNvSpPr>
            <a:spLocks noGrp="1" noChangeAspect="1"/>
          </p:cNvSpPr>
          <p:nvPr>
            <p:ph type="pic" sz="quarter" idx="133"/>
          </p:nvPr>
        </p:nvSpPr>
        <p:spPr>
          <a:xfrm>
            <a:off x="8392203" y="1701292"/>
            <a:ext cx="1191072" cy="1191072"/>
          </a:xfrm>
          <a:prstGeom prst="ellipse">
            <a:avLst/>
          </a:prstGeom>
          <a:solidFill>
            <a:schemeClr val="accent6"/>
          </a:solidFill>
          <a:ln>
            <a:noFill/>
          </a:ln>
        </p:spPr>
        <p:txBody>
          <a:bodyPr>
            <a:noAutofit/>
          </a:bodyPr>
          <a:lstStyle>
            <a:lvl1pPr>
              <a:defRPr b="1" i="0">
                <a:solidFill>
                  <a:schemeClr val="bg1"/>
                </a:solidFill>
                <a:latin typeface="Futura Next DemiBold" panose="020B0602020204020303" pitchFamily="34" charset="77"/>
              </a:defRPr>
            </a:lvl1pPr>
          </a:lstStyle>
          <a:p>
            <a:endParaRPr lang="en-US"/>
          </a:p>
        </p:txBody>
      </p:sp>
      <p:sp>
        <p:nvSpPr>
          <p:cNvPr id="27" name="Name 5">
            <a:extLst>
              <a:ext uri="{FF2B5EF4-FFF2-40B4-BE49-F238E27FC236}">
                <a16:creationId xmlns:a16="http://schemas.microsoft.com/office/drawing/2014/main" id="{560B6390-A649-BDC0-8723-3C8E2BBA63D6}"/>
              </a:ext>
            </a:extLst>
          </p:cNvPr>
          <p:cNvSpPr>
            <a:spLocks noGrp="1"/>
          </p:cNvSpPr>
          <p:nvPr>
            <p:ph type="body" sz="half" idx="126" hasCustomPrompt="1"/>
          </p:nvPr>
        </p:nvSpPr>
        <p:spPr>
          <a:xfrm>
            <a:off x="8156233" y="2984110"/>
            <a:ext cx="1673567"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28" name="Role 5">
            <a:extLst>
              <a:ext uri="{FF2B5EF4-FFF2-40B4-BE49-F238E27FC236}">
                <a16:creationId xmlns:a16="http://schemas.microsoft.com/office/drawing/2014/main" id="{E317A319-F8B7-24CB-21E2-2DD767720C18}"/>
              </a:ext>
            </a:extLst>
          </p:cNvPr>
          <p:cNvSpPr>
            <a:spLocks noGrp="1"/>
          </p:cNvSpPr>
          <p:nvPr>
            <p:ph type="body" sz="half" idx="127" hasCustomPrompt="1"/>
          </p:nvPr>
        </p:nvSpPr>
        <p:spPr>
          <a:xfrm>
            <a:off x="8156233" y="3327342"/>
            <a:ext cx="1673567"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19" name="Headshot 6">
            <a:extLst>
              <a:ext uri="{FF2B5EF4-FFF2-40B4-BE49-F238E27FC236}">
                <a16:creationId xmlns:a16="http://schemas.microsoft.com/office/drawing/2014/main" id="{8CFC4407-A13D-7F4E-3FD0-EC311D912AFA}"/>
              </a:ext>
            </a:extLst>
          </p:cNvPr>
          <p:cNvSpPr>
            <a:spLocks noGrp="1" noChangeAspect="1"/>
          </p:cNvSpPr>
          <p:nvPr>
            <p:ph type="pic" sz="quarter" idx="134"/>
          </p:nvPr>
        </p:nvSpPr>
        <p:spPr>
          <a:xfrm>
            <a:off x="10322790" y="1701292"/>
            <a:ext cx="1191072" cy="1191072"/>
          </a:xfrm>
          <a:prstGeom prst="ellipse">
            <a:avLst/>
          </a:prstGeom>
          <a:solidFill>
            <a:schemeClr val="accent6"/>
          </a:solidFill>
          <a:ln>
            <a:noFill/>
          </a:ln>
        </p:spPr>
        <p:txBody>
          <a:bodyPr>
            <a:noAutofit/>
          </a:bodyPr>
          <a:lstStyle>
            <a:lvl1pPr>
              <a:defRPr b="1" i="0">
                <a:solidFill>
                  <a:schemeClr val="bg1"/>
                </a:solidFill>
                <a:latin typeface="Futura Next DemiBold" panose="020B0602020204020303" pitchFamily="34" charset="77"/>
              </a:defRPr>
            </a:lvl1pPr>
          </a:lstStyle>
          <a:p>
            <a:endParaRPr lang="en-US"/>
          </a:p>
        </p:txBody>
      </p:sp>
      <p:sp>
        <p:nvSpPr>
          <p:cNvPr id="30" name="Name 6">
            <a:extLst>
              <a:ext uri="{FF2B5EF4-FFF2-40B4-BE49-F238E27FC236}">
                <a16:creationId xmlns:a16="http://schemas.microsoft.com/office/drawing/2014/main" id="{9688A337-4F6C-E7C1-7ADA-52D45E9F6AF9}"/>
              </a:ext>
            </a:extLst>
          </p:cNvPr>
          <p:cNvSpPr>
            <a:spLocks noGrp="1"/>
          </p:cNvSpPr>
          <p:nvPr>
            <p:ph type="body" sz="half" idx="128" hasCustomPrompt="1"/>
          </p:nvPr>
        </p:nvSpPr>
        <p:spPr>
          <a:xfrm>
            <a:off x="10067479" y="2984110"/>
            <a:ext cx="1701694"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31" name="Role 6">
            <a:extLst>
              <a:ext uri="{FF2B5EF4-FFF2-40B4-BE49-F238E27FC236}">
                <a16:creationId xmlns:a16="http://schemas.microsoft.com/office/drawing/2014/main" id="{E3CFDF3C-1A0A-A256-AB6A-F8A66E8C7D78}"/>
              </a:ext>
            </a:extLst>
          </p:cNvPr>
          <p:cNvSpPr>
            <a:spLocks noGrp="1"/>
          </p:cNvSpPr>
          <p:nvPr>
            <p:ph type="body" sz="half" idx="129" hasCustomPrompt="1"/>
          </p:nvPr>
        </p:nvSpPr>
        <p:spPr>
          <a:xfrm>
            <a:off x="10067479" y="3327342"/>
            <a:ext cx="1701694"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3" name="Date Placeholder">
            <a:extLst>
              <a:ext uri="{FF2B5EF4-FFF2-40B4-BE49-F238E27FC236}">
                <a16:creationId xmlns:a16="http://schemas.microsoft.com/office/drawing/2014/main" id="{11E75B49-832C-FA50-96FE-614A1105B969}"/>
              </a:ext>
            </a:extLst>
          </p:cNvPr>
          <p:cNvSpPr>
            <a:spLocks noGrp="1"/>
          </p:cNvSpPr>
          <p:nvPr>
            <p:ph type="dt" sz="half" idx="113"/>
          </p:nvPr>
        </p:nvSpPr>
        <p:spPr>
          <a:xfrm>
            <a:off x="9105900" y="431457"/>
            <a:ext cx="2665971" cy="419100"/>
          </a:xfrm>
          <a:prstGeom prst="rect">
            <a:avLst/>
          </a:prstGeom>
        </p:spPr>
        <p:txBody>
          <a:bodyPr>
            <a:noAutofit/>
          </a:bodyPr>
          <a:lstStyle/>
          <a:p>
            <a:r>
              <a:rPr lang="en-US"/>
              <a:t>MONTH 20XX</a:t>
            </a:r>
          </a:p>
        </p:txBody>
      </p:sp>
      <p:sp>
        <p:nvSpPr>
          <p:cNvPr id="43" name="Headshot 1">
            <a:extLst>
              <a:ext uri="{FF2B5EF4-FFF2-40B4-BE49-F238E27FC236}">
                <a16:creationId xmlns:a16="http://schemas.microsoft.com/office/drawing/2014/main" id="{9E1B6EE0-D534-7A66-8B56-3EA40224D0A4}"/>
              </a:ext>
            </a:extLst>
          </p:cNvPr>
          <p:cNvSpPr>
            <a:spLocks noGrp="1" noChangeAspect="1"/>
          </p:cNvSpPr>
          <p:nvPr>
            <p:ph type="pic" sz="quarter" idx="135"/>
          </p:nvPr>
        </p:nvSpPr>
        <p:spPr>
          <a:xfrm>
            <a:off x="591145" y="3980665"/>
            <a:ext cx="1191072" cy="1191072"/>
          </a:xfrm>
          <a:prstGeom prst="ellipse">
            <a:avLst/>
          </a:prstGeom>
          <a:solidFill>
            <a:schemeClr val="accent6"/>
          </a:solidFill>
          <a:ln>
            <a:noFill/>
          </a:ln>
        </p:spPr>
        <p:txBody>
          <a:bodyPr>
            <a:noAutofit/>
          </a:bodyPr>
          <a:lstStyle>
            <a:lvl1pPr>
              <a:defRPr b="1" i="0">
                <a:solidFill>
                  <a:schemeClr val="bg1"/>
                </a:solidFill>
                <a:latin typeface="Futura Next DemiBold" panose="020B0602020204020303" pitchFamily="34" charset="77"/>
              </a:defRPr>
            </a:lvl1pPr>
          </a:lstStyle>
          <a:p>
            <a:endParaRPr lang="en-US"/>
          </a:p>
        </p:txBody>
      </p:sp>
      <p:sp>
        <p:nvSpPr>
          <p:cNvPr id="44" name="Name 1">
            <a:extLst>
              <a:ext uri="{FF2B5EF4-FFF2-40B4-BE49-F238E27FC236}">
                <a16:creationId xmlns:a16="http://schemas.microsoft.com/office/drawing/2014/main" id="{4AD88537-D74D-6829-8FE7-D894E1CC263C}"/>
              </a:ext>
            </a:extLst>
          </p:cNvPr>
          <p:cNvSpPr>
            <a:spLocks noGrp="1"/>
          </p:cNvSpPr>
          <p:nvPr>
            <p:ph type="body" sz="half" idx="136" hasCustomPrompt="1"/>
          </p:nvPr>
        </p:nvSpPr>
        <p:spPr>
          <a:xfrm>
            <a:off x="429610" y="5263483"/>
            <a:ext cx="1703990"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45" name="Role 1">
            <a:extLst>
              <a:ext uri="{FF2B5EF4-FFF2-40B4-BE49-F238E27FC236}">
                <a16:creationId xmlns:a16="http://schemas.microsoft.com/office/drawing/2014/main" id="{8F0254E2-D288-68E8-60A3-9705F4746F7E}"/>
              </a:ext>
            </a:extLst>
          </p:cNvPr>
          <p:cNvSpPr>
            <a:spLocks noGrp="1"/>
          </p:cNvSpPr>
          <p:nvPr>
            <p:ph type="body" sz="half" idx="137" hasCustomPrompt="1"/>
          </p:nvPr>
        </p:nvSpPr>
        <p:spPr>
          <a:xfrm>
            <a:off x="429610" y="5606715"/>
            <a:ext cx="1703990"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46" name="Headshot 2">
            <a:extLst>
              <a:ext uri="{FF2B5EF4-FFF2-40B4-BE49-F238E27FC236}">
                <a16:creationId xmlns:a16="http://schemas.microsoft.com/office/drawing/2014/main" id="{29F45006-3DF6-88C1-2960-43DAFF25BFE8}"/>
              </a:ext>
            </a:extLst>
          </p:cNvPr>
          <p:cNvSpPr>
            <a:spLocks noGrp="1" noChangeAspect="1"/>
          </p:cNvSpPr>
          <p:nvPr>
            <p:ph type="pic" sz="quarter" idx="138"/>
          </p:nvPr>
        </p:nvSpPr>
        <p:spPr>
          <a:xfrm>
            <a:off x="2608725" y="3980665"/>
            <a:ext cx="1191072" cy="1191072"/>
          </a:xfrm>
          <a:prstGeom prst="ellipse">
            <a:avLst/>
          </a:prstGeom>
          <a:solidFill>
            <a:schemeClr val="accent6"/>
          </a:solidFill>
          <a:ln>
            <a:noFill/>
          </a:ln>
        </p:spPr>
        <p:txBody>
          <a:bodyPr>
            <a:noAutofit/>
          </a:bodyPr>
          <a:lstStyle>
            <a:lvl1pPr>
              <a:defRPr b="1" i="0">
                <a:solidFill>
                  <a:schemeClr val="bg1"/>
                </a:solidFill>
                <a:latin typeface="Futura Next DemiBold" panose="020B0602020204020303" pitchFamily="34" charset="77"/>
              </a:defRPr>
            </a:lvl1pPr>
          </a:lstStyle>
          <a:p>
            <a:endParaRPr lang="en-US"/>
          </a:p>
        </p:txBody>
      </p:sp>
      <p:sp>
        <p:nvSpPr>
          <p:cNvPr id="47" name="Name 2">
            <a:extLst>
              <a:ext uri="{FF2B5EF4-FFF2-40B4-BE49-F238E27FC236}">
                <a16:creationId xmlns:a16="http://schemas.microsoft.com/office/drawing/2014/main" id="{46D829B6-BDAE-8555-561C-337C224C7A0E}"/>
              </a:ext>
            </a:extLst>
          </p:cNvPr>
          <p:cNvSpPr>
            <a:spLocks noGrp="1"/>
          </p:cNvSpPr>
          <p:nvPr>
            <p:ph type="body" sz="half" idx="139" hasCustomPrompt="1"/>
          </p:nvPr>
        </p:nvSpPr>
        <p:spPr>
          <a:xfrm>
            <a:off x="2369923" y="5263483"/>
            <a:ext cx="1668677"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48" name="Role 2">
            <a:extLst>
              <a:ext uri="{FF2B5EF4-FFF2-40B4-BE49-F238E27FC236}">
                <a16:creationId xmlns:a16="http://schemas.microsoft.com/office/drawing/2014/main" id="{BBE18DE9-C3A3-A86D-75F3-79A671E09D2F}"/>
              </a:ext>
            </a:extLst>
          </p:cNvPr>
          <p:cNvSpPr>
            <a:spLocks noGrp="1"/>
          </p:cNvSpPr>
          <p:nvPr>
            <p:ph type="body" sz="half" idx="140" hasCustomPrompt="1"/>
          </p:nvPr>
        </p:nvSpPr>
        <p:spPr>
          <a:xfrm>
            <a:off x="2369923" y="5606715"/>
            <a:ext cx="1668677"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49" name="Headshot 3">
            <a:extLst>
              <a:ext uri="{FF2B5EF4-FFF2-40B4-BE49-F238E27FC236}">
                <a16:creationId xmlns:a16="http://schemas.microsoft.com/office/drawing/2014/main" id="{EE82A0CB-B642-499D-4780-120FC7A380BE}"/>
              </a:ext>
            </a:extLst>
          </p:cNvPr>
          <p:cNvSpPr>
            <a:spLocks noGrp="1" noChangeAspect="1"/>
          </p:cNvSpPr>
          <p:nvPr>
            <p:ph type="pic" sz="quarter" idx="141"/>
          </p:nvPr>
        </p:nvSpPr>
        <p:spPr>
          <a:xfrm>
            <a:off x="4543543" y="3980665"/>
            <a:ext cx="1191072" cy="1191072"/>
          </a:xfrm>
          <a:prstGeom prst="ellipse">
            <a:avLst/>
          </a:prstGeom>
          <a:solidFill>
            <a:schemeClr val="accent6"/>
          </a:solidFill>
          <a:ln>
            <a:noFill/>
          </a:ln>
        </p:spPr>
        <p:txBody>
          <a:bodyPr>
            <a:noAutofit/>
          </a:bodyPr>
          <a:lstStyle>
            <a:lvl1pPr>
              <a:defRPr b="1" i="0">
                <a:solidFill>
                  <a:schemeClr val="bg1"/>
                </a:solidFill>
                <a:latin typeface="Futura Next DemiBold" panose="020B0602020204020303" pitchFamily="34" charset="77"/>
              </a:defRPr>
            </a:lvl1pPr>
          </a:lstStyle>
          <a:p>
            <a:endParaRPr lang="en-US"/>
          </a:p>
        </p:txBody>
      </p:sp>
      <p:sp>
        <p:nvSpPr>
          <p:cNvPr id="50" name="Name 3">
            <a:extLst>
              <a:ext uri="{FF2B5EF4-FFF2-40B4-BE49-F238E27FC236}">
                <a16:creationId xmlns:a16="http://schemas.microsoft.com/office/drawing/2014/main" id="{BF72E15D-D30B-D15E-09B7-846B847611DB}"/>
              </a:ext>
            </a:extLst>
          </p:cNvPr>
          <p:cNvSpPr>
            <a:spLocks noGrp="1"/>
          </p:cNvSpPr>
          <p:nvPr>
            <p:ph type="body" sz="half" idx="142" hasCustomPrompt="1"/>
          </p:nvPr>
        </p:nvSpPr>
        <p:spPr>
          <a:xfrm>
            <a:off x="4304659" y="5263483"/>
            <a:ext cx="1668677"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51" name="Role 3">
            <a:extLst>
              <a:ext uri="{FF2B5EF4-FFF2-40B4-BE49-F238E27FC236}">
                <a16:creationId xmlns:a16="http://schemas.microsoft.com/office/drawing/2014/main" id="{9124CA1A-B037-6D96-83D2-F7AEBF2992DF}"/>
              </a:ext>
            </a:extLst>
          </p:cNvPr>
          <p:cNvSpPr>
            <a:spLocks noGrp="1"/>
          </p:cNvSpPr>
          <p:nvPr>
            <p:ph type="body" sz="half" idx="143" hasCustomPrompt="1"/>
          </p:nvPr>
        </p:nvSpPr>
        <p:spPr>
          <a:xfrm>
            <a:off x="4304659" y="5606715"/>
            <a:ext cx="1668677"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52" name="Headshot 4">
            <a:extLst>
              <a:ext uri="{FF2B5EF4-FFF2-40B4-BE49-F238E27FC236}">
                <a16:creationId xmlns:a16="http://schemas.microsoft.com/office/drawing/2014/main" id="{D50DE8B0-9A43-6189-2062-52666DA32644}"/>
              </a:ext>
            </a:extLst>
          </p:cNvPr>
          <p:cNvSpPr>
            <a:spLocks noGrp="1" noChangeAspect="1"/>
          </p:cNvSpPr>
          <p:nvPr>
            <p:ph type="pic" sz="quarter" idx="144"/>
          </p:nvPr>
        </p:nvSpPr>
        <p:spPr>
          <a:xfrm>
            <a:off x="6457387" y="3980665"/>
            <a:ext cx="1191072" cy="1191072"/>
          </a:xfrm>
          <a:prstGeom prst="ellipse">
            <a:avLst/>
          </a:prstGeom>
          <a:solidFill>
            <a:schemeClr val="accent6"/>
          </a:solidFill>
          <a:ln>
            <a:noFill/>
          </a:ln>
        </p:spPr>
        <p:txBody>
          <a:bodyPr>
            <a:noAutofit/>
          </a:bodyPr>
          <a:lstStyle>
            <a:lvl1pPr>
              <a:defRPr b="1" i="0">
                <a:solidFill>
                  <a:schemeClr val="bg1"/>
                </a:solidFill>
                <a:latin typeface="Futura Next DemiBold" panose="020B0602020204020303" pitchFamily="34" charset="77"/>
              </a:defRPr>
            </a:lvl1pPr>
          </a:lstStyle>
          <a:p>
            <a:endParaRPr lang="en-US"/>
          </a:p>
        </p:txBody>
      </p:sp>
      <p:sp>
        <p:nvSpPr>
          <p:cNvPr id="53" name="Name 4">
            <a:extLst>
              <a:ext uri="{FF2B5EF4-FFF2-40B4-BE49-F238E27FC236}">
                <a16:creationId xmlns:a16="http://schemas.microsoft.com/office/drawing/2014/main" id="{35045664-4FA3-2852-85F8-5D885EAA080D}"/>
              </a:ext>
            </a:extLst>
          </p:cNvPr>
          <p:cNvSpPr>
            <a:spLocks noGrp="1"/>
          </p:cNvSpPr>
          <p:nvPr>
            <p:ph type="body" sz="half" idx="145" hasCustomPrompt="1"/>
          </p:nvPr>
        </p:nvSpPr>
        <p:spPr>
          <a:xfrm>
            <a:off x="6223106" y="5263483"/>
            <a:ext cx="1701694"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54" name="Role 4">
            <a:extLst>
              <a:ext uri="{FF2B5EF4-FFF2-40B4-BE49-F238E27FC236}">
                <a16:creationId xmlns:a16="http://schemas.microsoft.com/office/drawing/2014/main" id="{C5E53B3F-7F06-50FE-D866-A56704013E93}"/>
              </a:ext>
            </a:extLst>
          </p:cNvPr>
          <p:cNvSpPr>
            <a:spLocks noGrp="1"/>
          </p:cNvSpPr>
          <p:nvPr>
            <p:ph type="body" sz="half" idx="146" hasCustomPrompt="1"/>
          </p:nvPr>
        </p:nvSpPr>
        <p:spPr>
          <a:xfrm>
            <a:off x="6223106" y="5606715"/>
            <a:ext cx="1701694"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55" name="Headshot 5">
            <a:extLst>
              <a:ext uri="{FF2B5EF4-FFF2-40B4-BE49-F238E27FC236}">
                <a16:creationId xmlns:a16="http://schemas.microsoft.com/office/drawing/2014/main" id="{C11E6BBD-6B4F-6295-8877-D9A50A0B11C4}"/>
              </a:ext>
            </a:extLst>
          </p:cNvPr>
          <p:cNvSpPr>
            <a:spLocks noGrp="1" noChangeAspect="1"/>
          </p:cNvSpPr>
          <p:nvPr>
            <p:ph type="pic" sz="quarter" idx="147"/>
          </p:nvPr>
        </p:nvSpPr>
        <p:spPr>
          <a:xfrm>
            <a:off x="8392203" y="3980665"/>
            <a:ext cx="1191072" cy="1191072"/>
          </a:xfrm>
          <a:prstGeom prst="ellipse">
            <a:avLst/>
          </a:prstGeom>
          <a:solidFill>
            <a:schemeClr val="accent6"/>
          </a:solidFill>
          <a:ln>
            <a:noFill/>
          </a:ln>
        </p:spPr>
        <p:txBody>
          <a:bodyPr>
            <a:noAutofit/>
          </a:bodyPr>
          <a:lstStyle>
            <a:lvl1pPr>
              <a:defRPr b="1" i="0">
                <a:solidFill>
                  <a:schemeClr val="bg1"/>
                </a:solidFill>
                <a:latin typeface="Futura Next DemiBold" panose="020B0602020204020303" pitchFamily="34" charset="77"/>
              </a:defRPr>
            </a:lvl1pPr>
          </a:lstStyle>
          <a:p>
            <a:endParaRPr lang="en-US"/>
          </a:p>
        </p:txBody>
      </p:sp>
      <p:sp>
        <p:nvSpPr>
          <p:cNvPr id="56" name="Name 5">
            <a:extLst>
              <a:ext uri="{FF2B5EF4-FFF2-40B4-BE49-F238E27FC236}">
                <a16:creationId xmlns:a16="http://schemas.microsoft.com/office/drawing/2014/main" id="{0C01AFAF-A78D-9268-DB55-54CC419DB355}"/>
              </a:ext>
            </a:extLst>
          </p:cNvPr>
          <p:cNvSpPr>
            <a:spLocks noGrp="1"/>
          </p:cNvSpPr>
          <p:nvPr>
            <p:ph type="body" sz="half" idx="148" hasCustomPrompt="1"/>
          </p:nvPr>
        </p:nvSpPr>
        <p:spPr>
          <a:xfrm>
            <a:off x="8156233" y="5263483"/>
            <a:ext cx="1673567"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57" name="Role 5">
            <a:extLst>
              <a:ext uri="{FF2B5EF4-FFF2-40B4-BE49-F238E27FC236}">
                <a16:creationId xmlns:a16="http://schemas.microsoft.com/office/drawing/2014/main" id="{5DD70AED-395F-50C7-05DD-4BE31BF5EB2C}"/>
              </a:ext>
            </a:extLst>
          </p:cNvPr>
          <p:cNvSpPr>
            <a:spLocks noGrp="1"/>
          </p:cNvSpPr>
          <p:nvPr>
            <p:ph type="body" sz="half" idx="149" hasCustomPrompt="1"/>
          </p:nvPr>
        </p:nvSpPr>
        <p:spPr>
          <a:xfrm>
            <a:off x="8156233" y="5606715"/>
            <a:ext cx="1673567"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58" name="Headshot 6">
            <a:extLst>
              <a:ext uri="{FF2B5EF4-FFF2-40B4-BE49-F238E27FC236}">
                <a16:creationId xmlns:a16="http://schemas.microsoft.com/office/drawing/2014/main" id="{178FCAEC-5030-D453-C998-24E251D6246F}"/>
              </a:ext>
            </a:extLst>
          </p:cNvPr>
          <p:cNvSpPr>
            <a:spLocks noGrp="1" noChangeAspect="1"/>
          </p:cNvSpPr>
          <p:nvPr>
            <p:ph type="pic" sz="quarter" idx="150"/>
          </p:nvPr>
        </p:nvSpPr>
        <p:spPr>
          <a:xfrm>
            <a:off x="10322790" y="3980665"/>
            <a:ext cx="1191072" cy="1191072"/>
          </a:xfrm>
          <a:prstGeom prst="ellipse">
            <a:avLst/>
          </a:prstGeom>
          <a:solidFill>
            <a:schemeClr val="accent6"/>
          </a:solidFill>
          <a:ln>
            <a:noFill/>
          </a:ln>
        </p:spPr>
        <p:txBody>
          <a:bodyPr>
            <a:noAutofit/>
          </a:bodyPr>
          <a:lstStyle>
            <a:lvl1pPr>
              <a:defRPr b="1" i="0">
                <a:solidFill>
                  <a:schemeClr val="bg1"/>
                </a:solidFill>
                <a:latin typeface="Futura Next DemiBold" panose="020B0602020204020303" pitchFamily="34" charset="77"/>
              </a:defRPr>
            </a:lvl1pPr>
          </a:lstStyle>
          <a:p>
            <a:endParaRPr lang="en-US"/>
          </a:p>
        </p:txBody>
      </p:sp>
      <p:sp>
        <p:nvSpPr>
          <p:cNvPr id="59" name="Name 6">
            <a:extLst>
              <a:ext uri="{FF2B5EF4-FFF2-40B4-BE49-F238E27FC236}">
                <a16:creationId xmlns:a16="http://schemas.microsoft.com/office/drawing/2014/main" id="{448AF2C0-5ECD-D785-5C57-45C443CEB14B}"/>
              </a:ext>
            </a:extLst>
          </p:cNvPr>
          <p:cNvSpPr>
            <a:spLocks noGrp="1"/>
          </p:cNvSpPr>
          <p:nvPr>
            <p:ph type="body" sz="half" idx="151" hasCustomPrompt="1"/>
          </p:nvPr>
        </p:nvSpPr>
        <p:spPr>
          <a:xfrm>
            <a:off x="10067479" y="5263483"/>
            <a:ext cx="1701694"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60" name="Role 6">
            <a:extLst>
              <a:ext uri="{FF2B5EF4-FFF2-40B4-BE49-F238E27FC236}">
                <a16:creationId xmlns:a16="http://schemas.microsoft.com/office/drawing/2014/main" id="{78C0C861-A75C-0659-7102-9639F7C070B3}"/>
              </a:ext>
            </a:extLst>
          </p:cNvPr>
          <p:cNvSpPr>
            <a:spLocks noGrp="1"/>
          </p:cNvSpPr>
          <p:nvPr>
            <p:ph type="body" sz="half" idx="152" hasCustomPrompt="1"/>
          </p:nvPr>
        </p:nvSpPr>
        <p:spPr>
          <a:xfrm>
            <a:off x="10067479" y="5606715"/>
            <a:ext cx="1701694"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pic>
        <p:nvPicPr>
          <p:cNvPr id="2" name="PS Logo">
            <a:extLst>
              <a:ext uri="{FF2B5EF4-FFF2-40B4-BE49-F238E27FC236}">
                <a16:creationId xmlns:a16="http://schemas.microsoft.com/office/drawing/2014/main" id="{A513B2AE-B764-E1F8-E9E5-ACF39A5C70B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7" name="Slide Number Placeholder">
            <a:extLst>
              <a:ext uri="{FF2B5EF4-FFF2-40B4-BE49-F238E27FC236}">
                <a16:creationId xmlns:a16="http://schemas.microsoft.com/office/drawing/2014/main" id="{816219DA-ED2E-D8BE-0CED-D6DEF8EEEB79}"/>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spTree>
    <p:extLst>
      <p:ext uri="{BB962C8B-B14F-4D97-AF65-F5344CB8AC3E}">
        <p14:creationId xmlns:p14="http://schemas.microsoft.com/office/powerpoint/2010/main" val="3702935338"/>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am 3 - Dark">
    <p:bg>
      <p:bgRef idx="1001">
        <a:schemeClr val="bg1"/>
      </p:bgRef>
    </p:bg>
    <p:spTree>
      <p:nvGrpSpPr>
        <p:cNvPr id="1" name=""/>
        <p:cNvGrpSpPr/>
        <p:nvPr/>
      </p:nvGrpSpPr>
      <p:grpSpPr>
        <a:xfrm>
          <a:off x="0" y="0"/>
          <a:ext cx="0" cy="0"/>
          <a:chOff x="0" y="0"/>
          <a:chExt cx="0" cy="0"/>
        </a:xfrm>
      </p:grpSpPr>
      <p:sp>
        <p:nvSpPr>
          <p:cNvPr id="6" name="Optional Eyebrow">
            <a:extLst>
              <a:ext uri="{FF2B5EF4-FFF2-40B4-BE49-F238E27FC236}">
                <a16:creationId xmlns:a16="http://schemas.microsoft.com/office/drawing/2014/main" id="{672CF1D1-2E7A-BF2C-0596-6082F58C6E55}"/>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5" name="Title">
            <a:extLst>
              <a:ext uri="{FF2B5EF4-FFF2-40B4-BE49-F238E27FC236}">
                <a16:creationId xmlns:a16="http://schemas.microsoft.com/office/drawing/2014/main" id="{AF7F6642-CE55-1461-19C4-8DFEA8535226}"/>
              </a:ext>
            </a:extLst>
          </p:cNvPr>
          <p:cNvSpPr>
            <a:spLocks noGrp="1"/>
          </p:cNvSpPr>
          <p:nvPr>
            <p:ph type="title" hasCustomPrompt="1"/>
          </p:nvPr>
        </p:nvSpPr>
        <p:spPr>
          <a:xfrm>
            <a:off x="429610" y="1256436"/>
            <a:ext cx="8447690" cy="864414"/>
          </a:xfrm>
          <a:prstGeom prst="rect">
            <a:avLst/>
          </a:prstGeom>
        </p:spPr>
        <p:txBody>
          <a:bodyPr tIns="0" anchor="t">
            <a:noAutofit/>
          </a:bodyPr>
          <a:lstStyle>
            <a:lvl1pPr marL="0" indent="0">
              <a:spcBef>
                <a:spcPts val="500"/>
              </a:spcBef>
              <a:buFont typeface="Arial" panose="020B0604020202020204" pitchFamily="34" charset="0"/>
              <a:buNone/>
              <a:defRPr sz="7000"/>
            </a:lvl1pPr>
          </a:lstStyle>
          <a:p>
            <a:pPr lvl="0"/>
            <a:r>
              <a:rPr lang="en-US"/>
              <a:t>Meet the team</a:t>
            </a:r>
          </a:p>
        </p:txBody>
      </p:sp>
      <p:sp>
        <p:nvSpPr>
          <p:cNvPr id="8" name="Headshot 1">
            <a:extLst>
              <a:ext uri="{FF2B5EF4-FFF2-40B4-BE49-F238E27FC236}">
                <a16:creationId xmlns:a16="http://schemas.microsoft.com/office/drawing/2014/main" id="{0346A42E-D50A-4213-FD40-2E98C9F4463F}"/>
              </a:ext>
            </a:extLst>
          </p:cNvPr>
          <p:cNvSpPr>
            <a:spLocks noGrp="1" noChangeAspect="1"/>
          </p:cNvSpPr>
          <p:nvPr>
            <p:ph type="pic" sz="quarter" idx="116"/>
          </p:nvPr>
        </p:nvSpPr>
        <p:spPr>
          <a:xfrm>
            <a:off x="508861" y="3077765"/>
            <a:ext cx="1545487" cy="1545487"/>
          </a:xfrm>
          <a:prstGeom prst="ellipse">
            <a:avLst/>
          </a:prstGeom>
          <a:solidFill>
            <a:schemeClr val="accent6"/>
          </a:solidFill>
          <a:ln>
            <a:noFill/>
          </a:ln>
        </p:spPr>
        <p:txBody>
          <a:bodyPr>
            <a:noAutofit/>
          </a:bodyPr>
          <a:lstStyle>
            <a:lvl1pPr>
              <a:defRPr b="1" i="0">
                <a:solidFill>
                  <a:schemeClr val="bg1"/>
                </a:solidFill>
                <a:latin typeface="Futura Next DemiBold" panose="020B0602020204020303" pitchFamily="34" charset="77"/>
              </a:defRPr>
            </a:lvl1pPr>
          </a:lstStyle>
          <a:p>
            <a:endParaRPr lang="en-US"/>
          </a:p>
        </p:txBody>
      </p:sp>
      <p:sp>
        <p:nvSpPr>
          <p:cNvPr id="4" name="Name 1">
            <a:extLst>
              <a:ext uri="{FF2B5EF4-FFF2-40B4-BE49-F238E27FC236}">
                <a16:creationId xmlns:a16="http://schemas.microsoft.com/office/drawing/2014/main" id="{B49DC32D-9869-B76D-F494-C607F5638044}"/>
              </a:ext>
            </a:extLst>
          </p:cNvPr>
          <p:cNvSpPr>
            <a:spLocks noGrp="1"/>
          </p:cNvSpPr>
          <p:nvPr>
            <p:ph type="body" sz="half" idx="118" hasCustomPrompt="1"/>
          </p:nvPr>
        </p:nvSpPr>
        <p:spPr>
          <a:xfrm>
            <a:off x="429610" y="4737150"/>
            <a:ext cx="1703990"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9" name="Role 1">
            <a:extLst>
              <a:ext uri="{FF2B5EF4-FFF2-40B4-BE49-F238E27FC236}">
                <a16:creationId xmlns:a16="http://schemas.microsoft.com/office/drawing/2014/main" id="{0DF71472-248D-0F6B-1924-825904EFC338}"/>
              </a:ext>
            </a:extLst>
          </p:cNvPr>
          <p:cNvSpPr>
            <a:spLocks noGrp="1"/>
          </p:cNvSpPr>
          <p:nvPr>
            <p:ph type="body" sz="half" idx="119" hasCustomPrompt="1"/>
          </p:nvPr>
        </p:nvSpPr>
        <p:spPr>
          <a:xfrm>
            <a:off x="429610" y="5080382"/>
            <a:ext cx="1703990"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10" name="Headshot 2">
            <a:extLst>
              <a:ext uri="{FF2B5EF4-FFF2-40B4-BE49-F238E27FC236}">
                <a16:creationId xmlns:a16="http://schemas.microsoft.com/office/drawing/2014/main" id="{9EEE0784-AB50-91A8-A023-8E95F8F413E1}"/>
              </a:ext>
            </a:extLst>
          </p:cNvPr>
          <p:cNvSpPr>
            <a:spLocks noGrp="1" noChangeAspect="1"/>
          </p:cNvSpPr>
          <p:nvPr>
            <p:ph type="pic" sz="quarter" idx="130"/>
          </p:nvPr>
        </p:nvSpPr>
        <p:spPr>
          <a:xfrm>
            <a:off x="2429883" y="3077765"/>
            <a:ext cx="1545487" cy="1545487"/>
          </a:xfrm>
          <a:prstGeom prst="ellipse">
            <a:avLst/>
          </a:prstGeom>
          <a:solidFill>
            <a:schemeClr val="accent6"/>
          </a:solidFill>
          <a:ln>
            <a:noFill/>
          </a:ln>
        </p:spPr>
        <p:txBody>
          <a:bodyPr>
            <a:noAutofit/>
          </a:bodyPr>
          <a:lstStyle>
            <a:lvl1pPr>
              <a:defRPr b="1" i="0">
                <a:solidFill>
                  <a:schemeClr val="bg1"/>
                </a:solidFill>
                <a:latin typeface="Futura Next DemiBold" panose="020B0602020204020303" pitchFamily="34" charset="77"/>
              </a:defRPr>
            </a:lvl1pPr>
          </a:lstStyle>
          <a:p>
            <a:endParaRPr lang="en-US"/>
          </a:p>
        </p:txBody>
      </p:sp>
      <p:sp>
        <p:nvSpPr>
          <p:cNvPr id="16" name="Name 2">
            <a:extLst>
              <a:ext uri="{FF2B5EF4-FFF2-40B4-BE49-F238E27FC236}">
                <a16:creationId xmlns:a16="http://schemas.microsoft.com/office/drawing/2014/main" id="{ED1E8A27-6544-6C28-4626-5617CD09F1AC}"/>
              </a:ext>
            </a:extLst>
          </p:cNvPr>
          <p:cNvSpPr>
            <a:spLocks noGrp="1"/>
          </p:cNvSpPr>
          <p:nvPr>
            <p:ph type="body" sz="half" idx="120" hasCustomPrompt="1"/>
          </p:nvPr>
        </p:nvSpPr>
        <p:spPr>
          <a:xfrm>
            <a:off x="2369923" y="4737150"/>
            <a:ext cx="1668677"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17" name="Role 2">
            <a:extLst>
              <a:ext uri="{FF2B5EF4-FFF2-40B4-BE49-F238E27FC236}">
                <a16:creationId xmlns:a16="http://schemas.microsoft.com/office/drawing/2014/main" id="{B78CC690-7F95-B4EB-2803-8CE871452562}"/>
              </a:ext>
            </a:extLst>
          </p:cNvPr>
          <p:cNvSpPr>
            <a:spLocks noGrp="1"/>
          </p:cNvSpPr>
          <p:nvPr>
            <p:ph type="body" sz="half" idx="121" hasCustomPrompt="1"/>
          </p:nvPr>
        </p:nvSpPr>
        <p:spPr>
          <a:xfrm>
            <a:off x="2369923" y="5080382"/>
            <a:ext cx="1668677"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11" name="Headshot 3">
            <a:extLst>
              <a:ext uri="{FF2B5EF4-FFF2-40B4-BE49-F238E27FC236}">
                <a16:creationId xmlns:a16="http://schemas.microsoft.com/office/drawing/2014/main" id="{C7A95CBA-E60D-873A-9951-F20ADEE4A323}"/>
              </a:ext>
            </a:extLst>
          </p:cNvPr>
          <p:cNvSpPr>
            <a:spLocks noGrp="1" noChangeAspect="1"/>
          </p:cNvSpPr>
          <p:nvPr>
            <p:ph type="pic" sz="quarter" idx="131"/>
          </p:nvPr>
        </p:nvSpPr>
        <p:spPr>
          <a:xfrm>
            <a:off x="4374841" y="3077765"/>
            <a:ext cx="1545487" cy="1545487"/>
          </a:xfrm>
          <a:prstGeom prst="ellipse">
            <a:avLst/>
          </a:prstGeom>
          <a:solidFill>
            <a:schemeClr val="accent6"/>
          </a:solidFill>
          <a:ln>
            <a:noFill/>
          </a:ln>
        </p:spPr>
        <p:txBody>
          <a:bodyPr>
            <a:noAutofit/>
          </a:bodyPr>
          <a:lstStyle>
            <a:lvl1pPr>
              <a:defRPr b="1" i="0">
                <a:solidFill>
                  <a:schemeClr val="bg1"/>
                </a:solidFill>
                <a:latin typeface="Futura Next DemiBold" panose="020B0602020204020303" pitchFamily="34" charset="77"/>
              </a:defRPr>
            </a:lvl1pPr>
          </a:lstStyle>
          <a:p>
            <a:endParaRPr lang="en-US"/>
          </a:p>
        </p:txBody>
      </p:sp>
      <p:sp>
        <p:nvSpPr>
          <p:cNvPr id="20" name="Name 3">
            <a:extLst>
              <a:ext uri="{FF2B5EF4-FFF2-40B4-BE49-F238E27FC236}">
                <a16:creationId xmlns:a16="http://schemas.microsoft.com/office/drawing/2014/main" id="{BA38CD37-B124-9E8E-DE7F-ACC81C60DA0C}"/>
              </a:ext>
            </a:extLst>
          </p:cNvPr>
          <p:cNvSpPr>
            <a:spLocks noGrp="1"/>
          </p:cNvSpPr>
          <p:nvPr>
            <p:ph type="body" sz="half" idx="122" hasCustomPrompt="1"/>
          </p:nvPr>
        </p:nvSpPr>
        <p:spPr>
          <a:xfrm>
            <a:off x="4304659" y="4737150"/>
            <a:ext cx="1668677"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21" name="Role 3">
            <a:extLst>
              <a:ext uri="{FF2B5EF4-FFF2-40B4-BE49-F238E27FC236}">
                <a16:creationId xmlns:a16="http://schemas.microsoft.com/office/drawing/2014/main" id="{417D9049-0615-93B2-F360-DFB00372CC2B}"/>
              </a:ext>
            </a:extLst>
          </p:cNvPr>
          <p:cNvSpPr>
            <a:spLocks noGrp="1"/>
          </p:cNvSpPr>
          <p:nvPr>
            <p:ph type="body" sz="half" idx="123" hasCustomPrompt="1"/>
          </p:nvPr>
        </p:nvSpPr>
        <p:spPr>
          <a:xfrm>
            <a:off x="4304659" y="5080382"/>
            <a:ext cx="1668677"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14" name="Headshot 4">
            <a:extLst>
              <a:ext uri="{FF2B5EF4-FFF2-40B4-BE49-F238E27FC236}">
                <a16:creationId xmlns:a16="http://schemas.microsoft.com/office/drawing/2014/main" id="{049AB9D6-E2F2-2E0B-428B-0B2E27DF0776}"/>
              </a:ext>
            </a:extLst>
          </p:cNvPr>
          <p:cNvSpPr>
            <a:spLocks noGrp="1" noChangeAspect="1"/>
          </p:cNvSpPr>
          <p:nvPr>
            <p:ph type="pic" sz="quarter" idx="132"/>
          </p:nvPr>
        </p:nvSpPr>
        <p:spPr>
          <a:xfrm>
            <a:off x="6283154" y="3077765"/>
            <a:ext cx="1545487" cy="1545487"/>
          </a:xfrm>
          <a:prstGeom prst="ellipse">
            <a:avLst/>
          </a:prstGeom>
          <a:solidFill>
            <a:schemeClr val="accent6"/>
          </a:solidFill>
          <a:ln>
            <a:noFill/>
          </a:ln>
        </p:spPr>
        <p:txBody>
          <a:bodyPr>
            <a:noAutofit/>
          </a:bodyPr>
          <a:lstStyle>
            <a:lvl1pPr>
              <a:defRPr b="1" i="0">
                <a:solidFill>
                  <a:schemeClr val="bg1"/>
                </a:solidFill>
                <a:latin typeface="Futura Next DemiBold" panose="020B0602020204020303" pitchFamily="34" charset="77"/>
              </a:defRPr>
            </a:lvl1pPr>
          </a:lstStyle>
          <a:p>
            <a:endParaRPr lang="en-US"/>
          </a:p>
        </p:txBody>
      </p:sp>
      <p:sp>
        <p:nvSpPr>
          <p:cNvPr id="23" name="Name 4">
            <a:extLst>
              <a:ext uri="{FF2B5EF4-FFF2-40B4-BE49-F238E27FC236}">
                <a16:creationId xmlns:a16="http://schemas.microsoft.com/office/drawing/2014/main" id="{F39F5166-A238-AB09-376D-A209AE001D2A}"/>
              </a:ext>
            </a:extLst>
          </p:cNvPr>
          <p:cNvSpPr>
            <a:spLocks noGrp="1"/>
          </p:cNvSpPr>
          <p:nvPr>
            <p:ph type="body" sz="half" idx="124" hasCustomPrompt="1"/>
          </p:nvPr>
        </p:nvSpPr>
        <p:spPr>
          <a:xfrm>
            <a:off x="6223106" y="4737150"/>
            <a:ext cx="1701694"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24" name="Role 4">
            <a:extLst>
              <a:ext uri="{FF2B5EF4-FFF2-40B4-BE49-F238E27FC236}">
                <a16:creationId xmlns:a16="http://schemas.microsoft.com/office/drawing/2014/main" id="{91EF57DA-4A22-49D5-452E-17FF1905E6B7}"/>
              </a:ext>
            </a:extLst>
          </p:cNvPr>
          <p:cNvSpPr>
            <a:spLocks noGrp="1"/>
          </p:cNvSpPr>
          <p:nvPr>
            <p:ph type="body" sz="half" idx="125" hasCustomPrompt="1"/>
          </p:nvPr>
        </p:nvSpPr>
        <p:spPr>
          <a:xfrm>
            <a:off x="6223106" y="5080382"/>
            <a:ext cx="1701694"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15" name="Headshot 5">
            <a:extLst>
              <a:ext uri="{FF2B5EF4-FFF2-40B4-BE49-F238E27FC236}">
                <a16:creationId xmlns:a16="http://schemas.microsoft.com/office/drawing/2014/main" id="{798A6CDC-A3E1-7C34-534E-0C51B05F4469}"/>
              </a:ext>
            </a:extLst>
          </p:cNvPr>
          <p:cNvSpPr>
            <a:spLocks noGrp="1" noChangeAspect="1"/>
          </p:cNvSpPr>
          <p:nvPr>
            <p:ph type="pic" sz="quarter" idx="133"/>
          </p:nvPr>
        </p:nvSpPr>
        <p:spPr>
          <a:xfrm>
            <a:off x="8217972" y="3077765"/>
            <a:ext cx="1545487" cy="1545487"/>
          </a:xfrm>
          <a:prstGeom prst="ellipse">
            <a:avLst/>
          </a:prstGeom>
          <a:solidFill>
            <a:schemeClr val="accent6"/>
          </a:solidFill>
          <a:ln>
            <a:noFill/>
          </a:ln>
        </p:spPr>
        <p:txBody>
          <a:bodyPr>
            <a:noAutofit/>
          </a:bodyPr>
          <a:lstStyle>
            <a:lvl1pPr>
              <a:defRPr b="1" i="0">
                <a:solidFill>
                  <a:schemeClr val="bg1"/>
                </a:solidFill>
                <a:latin typeface="Futura Next DemiBold" panose="020B0602020204020303" pitchFamily="34" charset="77"/>
              </a:defRPr>
            </a:lvl1pPr>
          </a:lstStyle>
          <a:p>
            <a:endParaRPr lang="en-US"/>
          </a:p>
        </p:txBody>
      </p:sp>
      <p:sp>
        <p:nvSpPr>
          <p:cNvPr id="27" name="Name 5">
            <a:extLst>
              <a:ext uri="{FF2B5EF4-FFF2-40B4-BE49-F238E27FC236}">
                <a16:creationId xmlns:a16="http://schemas.microsoft.com/office/drawing/2014/main" id="{560B6390-A649-BDC0-8723-3C8E2BBA63D6}"/>
              </a:ext>
            </a:extLst>
          </p:cNvPr>
          <p:cNvSpPr>
            <a:spLocks noGrp="1"/>
          </p:cNvSpPr>
          <p:nvPr>
            <p:ph type="body" sz="half" idx="126" hasCustomPrompt="1"/>
          </p:nvPr>
        </p:nvSpPr>
        <p:spPr>
          <a:xfrm>
            <a:off x="8156233" y="4737150"/>
            <a:ext cx="1673567"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28" name="Role 5">
            <a:extLst>
              <a:ext uri="{FF2B5EF4-FFF2-40B4-BE49-F238E27FC236}">
                <a16:creationId xmlns:a16="http://schemas.microsoft.com/office/drawing/2014/main" id="{E317A319-F8B7-24CB-21E2-2DD767720C18}"/>
              </a:ext>
            </a:extLst>
          </p:cNvPr>
          <p:cNvSpPr>
            <a:spLocks noGrp="1"/>
          </p:cNvSpPr>
          <p:nvPr>
            <p:ph type="body" sz="half" idx="127" hasCustomPrompt="1"/>
          </p:nvPr>
        </p:nvSpPr>
        <p:spPr>
          <a:xfrm>
            <a:off x="8156233" y="5080382"/>
            <a:ext cx="1673567"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sp>
        <p:nvSpPr>
          <p:cNvPr id="19" name="Headshot 6">
            <a:extLst>
              <a:ext uri="{FF2B5EF4-FFF2-40B4-BE49-F238E27FC236}">
                <a16:creationId xmlns:a16="http://schemas.microsoft.com/office/drawing/2014/main" id="{8CFC4407-A13D-7F4E-3FD0-EC311D912AFA}"/>
              </a:ext>
            </a:extLst>
          </p:cNvPr>
          <p:cNvSpPr>
            <a:spLocks noGrp="1" noChangeAspect="1"/>
          </p:cNvSpPr>
          <p:nvPr>
            <p:ph type="pic" sz="quarter" idx="134"/>
          </p:nvPr>
        </p:nvSpPr>
        <p:spPr>
          <a:xfrm>
            <a:off x="10139537" y="3077765"/>
            <a:ext cx="1545487" cy="1545487"/>
          </a:xfrm>
          <a:prstGeom prst="ellipse">
            <a:avLst/>
          </a:prstGeom>
          <a:solidFill>
            <a:schemeClr val="accent6"/>
          </a:solidFill>
          <a:ln>
            <a:noFill/>
          </a:ln>
        </p:spPr>
        <p:txBody>
          <a:bodyPr>
            <a:noAutofit/>
          </a:bodyPr>
          <a:lstStyle>
            <a:lvl1pPr>
              <a:defRPr b="1" i="0">
                <a:solidFill>
                  <a:schemeClr val="bg1"/>
                </a:solidFill>
                <a:latin typeface="Futura Next DemiBold" panose="020B0602020204020303" pitchFamily="34" charset="77"/>
              </a:defRPr>
            </a:lvl1pPr>
          </a:lstStyle>
          <a:p>
            <a:endParaRPr lang="en-US"/>
          </a:p>
        </p:txBody>
      </p:sp>
      <p:sp>
        <p:nvSpPr>
          <p:cNvPr id="30" name="Name 6">
            <a:extLst>
              <a:ext uri="{FF2B5EF4-FFF2-40B4-BE49-F238E27FC236}">
                <a16:creationId xmlns:a16="http://schemas.microsoft.com/office/drawing/2014/main" id="{9688A337-4F6C-E7C1-7ADA-52D45E9F6AF9}"/>
              </a:ext>
            </a:extLst>
          </p:cNvPr>
          <p:cNvSpPr>
            <a:spLocks noGrp="1"/>
          </p:cNvSpPr>
          <p:nvPr>
            <p:ph type="body" sz="half" idx="128" hasCustomPrompt="1"/>
          </p:nvPr>
        </p:nvSpPr>
        <p:spPr>
          <a:xfrm>
            <a:off x="10067479" y="4737150"/>
            <a:ext cx="1701694" cy="281744"/>
          </a:xfrm>
          <a:prstGeom prst="rect">
            <a:avLst/>
          </a:prstGeom>
        </p:spPr>
        <p:txBody>
          <a:bodyPr vert="horz" wrap="square" lIns="0" tIns="45720" rIns="91440" bIns="45720" rtlCol="0" anchor="b">
            <a:noAutofit/>
          </a:bodyPr>
          <a:lstStyle>
            <a:lvl1pPr marL="0" indent="0" algn="ctr">
              <a:lnSpc>
                <a:spcPct val="90000"/>
              </a:lnSpc>
              <a:buFont typeface="Arial" panose="020B0604020202020204" pitchFamily="34" charset="0"/>
              <a:buNone/>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Full name</a:t>
            </a:r>
          </a:p>
        </p:txBody>
      </p:sp>
      <p:sp>
        <p:nvSpPr>
          <p:cNvPr id="31" name="Role 6">
            <a:extLst>
              <a:ext uri="{FF2B5EF4-FFF2-40B4-BE49-F238E27FC236}">
                <a16:creationId xmlns:a16="http://schemas.microsoft.com/office/drawing/2014/main" id="{E3CFDF3C-1A0A-A256-AB6A-F8A66E8C7D78}"/>
              </a:ext>
            </a:extLst>
          </p:cNvPr>
          <p:cNvSpPr>
            <a:spLocks noGrp="1"/>
          </p:cNvSpPr>
          <p:nvPr>
            <p:ph type="body" sz="half" idx="129" hasCustomPrompt="1"/>
          </p:nvPr>
        </p:nvSpPr>
        <p:spPr>
          <a:xfrm>
            <a:off x="10067479" y="5080382"/>
            <a:ext cx="1701694" cy="250133"/>
          </a:xfrm>
          <a:prstGeom prst="rect">
            <a:avLst/>
          </a:prstGeom>
        </p:spPr>
        <p:txBody>
          <a:bodyPr vert="horz" wrap="square" lIns="0" tIns="45720" rIns="91440" bIns="45720" rtlCol="0">
            <a:noAutofit/>
          </a:bodyPr>
          <a:lstStyle>
            <a:lvl1pPr marL="0" indent="0" algn="ctr">
              <a:lnSpc>
                <a:spcPct val="90000"/>
              </a:lnSpc>
              <a:buFont typeface="Arial" panose="020B0604020202020204" pitchFamily="34" charset="0"/>
              <a:buNone/>
              <a:defRPr lang="pt-BR" sz="1050" b="0" i="0" spc="0" dirty="0">
                <a:latin typeface="Futura Next Book" panose="020B05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Role</a:t>
            </a:r>
          </a:p>
        </p:txBody>
      </p:sp>
      <p:pic>
        <p:nvPicPr>
          <p:cNvPr id="2" name="PS Logo">
            <a:extLst>
              <a:ext uri="{FF2B5EF4-FFF2-40B4-BE49-F238E27FC236}">
                <a16:creationId xmlns:a16="http://schemas.microsoft.com/office/drawing/2014/main" id="{A513B2AE-B764-E1F8-E9E5-ACF39A5C70B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7" name="Slide Number Placeholder">
            <a:extLst>
              <a:ext uri="{FF2B5EF4-FFF2-40B4-BE49-F238E27FC236}">
                <a16:creationId xmlns:a16="http://schemas.microsoft.com/office/drawing/2014/main" id="{816219DA-ED2E-D8BE-0CED-D6DEF8EEEB79}"/>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sp>
        <p:nvSpPr>
          <p:cNvPr id="3" name="Date Placeholder">
            <a:extLst>
              <a:ext uri="{FF2B5EF4-FFF2-40B4-BE49-F238E27FC236}">
                <a16:creationId xmlns:a16="http://schemas.microsoft.com/office/drawing/2014/main" id="{11E75B49-832C-FA50-96FE-614A1105B969}"/>
              </a:ext>
            </a:extLst>
          </p:cNvPr>
          <p:cNvSpPr>
            <a:spLocks noGrp="1"/>
          </p:cNvSpPr>
          <p:nvPr>
            <p:ph type="dt" sz="half" idx="113"/>
          </p:nvPr>
        </p:nvSpPr>
        <p:spPr>
          <a:xfrm>
            <a:off x="9105900" y="431457"/>
            <a:ext cx="2665971" cy="419100"/>
          </a:xfrm>
          <a:prstGeom prst="rect">
            <a:avLst/>
          </a:prstGeom>
        </p:spPr>
        <p:txBody>
          <a:bodyPr>
            <a:noAutofit/>
          </a:bodyPr>
          <a:lstStyle/>
          <a:p>
            <a:r>
              <a:rPr lang="en-US"/>
              <a:t>MONTH 20XX</a:t>
            </a:r>
          </a:p>
        </p:txBody>
      </p:sp>
    </p:spTree>
    <p:extLst>
      <p:ext uri="{BB962C8B-B14F-4D97-AF65-F5344CB8AC3E}">
        <p14:creationId xmlns:p14="http://schemas.microsoft.com/office/powerpoint/2010/main" val="1885692916"/>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edium Header - Text only -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5" name="2 Headline">
            <a:extLst>
              <a:ext uri="{FF2B5EF4-FFF2-40B4-BE49-F238E27FC236}">
                <a16:creationId xmlns:a16="http://schemas.microsoft.com/office/drawing/2014/main" id="{05491837-1556-8BDE-E19E-0FFD2CB3CC94}"/>
              </a:ext>
            </a:extLst>
          </p:cNvPr>
          <p:cNvSpPr>
            <a:spLocks noGrp="1"/>
          </p:cNvSpPr>
          <p:nvPr>
            <p:ph type="title" hasCustomPrompt="1"/>
          </p:nvPr>
        </p:nvSpPr>
        <p:spPr>
          <a:xfrm>
            <a:off x="435010" y="857409"/>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Medium header type styling looks like this lorem ipsum.</a:t>
            </a:r>
          </a:p>
        </p:txBody>
      </p:sp>
      <p:sp>
        <p:nvSpPr>
          <p:cNvPr id="10" name="Text Placeholder 6">
            <a:extLst>
              <a:ext uri="{FF2B5EF4-FFF2-40B4-BE49-F238E27FC236}">
                <a16:creationId xmlns:a16="http://schemas.microsoft.com/office/drawing/2014/main" id="{649B2F01-48F7-41D6-83E5-BB92E112E11E}"/>
              </a:ext>
            </a:extLst>
          </p:cNvPr>
          <p:cNvSpPr>
            <a:spLocks noGrp="1"/>
          </p:cNvSpPr>
          <p:nvPr>
            <p:ph type="body" sz="quarter" idx="13" hasCustomPrompt="1"/>
          </p:nvPr>
        </p:nvSpPr>
        <p:spPr>
          <a:xfrm>
            <a:off x="490847" y="2921247"/>
            <a:ext cx="5090146" cy="2279822"/>
          </a:xfrm>
        </p:spPr>
        <p:txBody>
          <a:bodyPr>
            <a:noAutofit/>
          </a:bodyPr>
          <a:lstStyle>
            <a:lvl1pPr marL="0" marR="0" indent="0" algn="l" defTabSz="457200" rtl="0" eaLnBrk="1" fontAlgn="auto" latinLnBrk="0" hangingPunct="1">
              <a:lnSpc>
                <a:spcPct val="120000"/>
              </a:lnSpc>
              <a:spcBef>
                <a:spcPts val="500"/>
              </a:spcBef>
              <a:spcAft>
                <a:spcPts val="600"/>
              </a:spcAft>
              <a:buClrTx/>
              <a:buSzTx/>
              <a:buFont typeface="Arial" panose="020B0604020202020204" pitchFamily="34" charset="0"/>
              <a:buNone/>
              <a:tabLst/>
              <a:defRPr lang="en-US" b="0" i="0" smtClean="0">
                <a:effectLst/>
              </a:defRPr>
            </a:lvl1pPr>
          </a:lstStyle>
          <a:p>
            <a:pPr marL="0" marR="0" lvl="0" indent="0" algn="l" defTabSz="457200" rtl="0" eaLnBrk="1" fontAlgn="auto" latinLnBrk="0" hangingPunct="1">
              <a:lnSpc>
                <a:spcPct val="120000"/>
              </a:lnSpc>
              <a:spcBef>
                <a:spcPts val="500"/>
              </a:spcBef>
              <a:spcAft>
                <a:spcPts val="600"/>
              </a:spcAft>
              <a:buClrTx/>
              <a:buSzTx/>
              <a:buFont typeface="Arial" panose="020B0604020202020204" pitchFamily="34" charset="0"/>
              <a:buNone/>
              <a:tabLst/>
              <a:defRPr/>
            </a:pPr>
            <a:r>
              <a:rPr lang="en-US"/>
              <a:t>As the digital transformation hub of Publicis Groupe, Publicis Sapient helps organizations build the capabilities they need to not only meet but exceed customer expectations-thereby setting a new standard for every other customer-facing entity. We create value for our clients' customers at speed and at scale.</a:t>
            </a:r>
          </a:p>
          <a:p>
            <a:pPr marL="0" marR="0" lvl="0" indent="0" algn="l" defTabSz="457200" rtl="0" eaLnBrk="1" fontAlgn="auto" latinLnBrk="0" hangingPunct="1">
              <a:lnSpc>
                <a:spcPct val="120000"/>
              </a:lnSpc>
              <a:spcBef>
                <a:spcPts val="500"/>
              </a:spcBef>
              <a:spcAft>
                <a:spcPts val="600"/>
              </a:spcAft>
              <a:buClrTx/>
              <a:buSzTx/>
              <a:buFont typeface="Arial" panose="020B0604020202020204" pitchFamily="34" charset="0"/>
              <a:buNone/>
              <a:tabLst/>
              <a:defRPr/>
            </a:pPr>
            <a:r>
              <a:rPr lang="en-US"/>
              <a:t>With digital in our DNA, what sets us apart is how we bring our capabilities together, making the whole greater than the sum of its parts. Rather than adopting a strategy-first, consulting-first, systems integration-first, or outsourcing-first approach, we bring all of our capabilities together in service of the customer, partnering with our clients every step of the way</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583509617"/>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ong Header - 1 Text -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6499190" cy="155448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Long header type styling, use this when you have a callout or lot to say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a:t>
            </a:r>
          </a:p>
        </p:txBody>
      </p:sp>
      <p:sp>
        <p:nvSpPr>
          <p:cNvPr id="14" name="3 Content Headline">
            <a:extLst>
              <a:ext uri="{FF2B5EF4-FFF2-40B4-BE49-F238E27FC236}">
                <a16:creationId xmlns:a16="http://schemas.microsoft.com/office/drawing/2014/main" id="{9114AB24-A781-7887-9801-CA8F8F83B639}"/>
              </a:ext>
            </a:extLst>
          </p:cNvPr>
          <p:cNvSpPr>
            <a:spLocks noGrp="1"/>
          </p:cNvSpPr>
          <p:nvPr>
            <p:ph type="body" sz="half" idx="118" hasCustomPrompt="1"/>
          </p:nvPr>
        </p:nvSpPr>
        <p:spPr>
          <a:xfrm>
            <a:off x="7200900" y="2981645"/>
            <a:ext cx="4570971"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10000"/>
              </a:lnSpc>
              <a:spcBef>
                <a:spcPts val="0"/>
              </a:spcBef>
              <a:spcAft>
                <a:spcPts val="0"/>
              </a:spcAft>
              <a:buClrTx/>
              <a:buSzTx/>
              <a:buFontTx/>
              <a:buNone/>
              <a:tabLst/>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5" name="Text Placeholder 6">
            <a:extLst>
              <a:ext uri="{FF2B5EF4-FFF2-40B4-BE49-F238E27FC236}">
                <a16:creationId xmlns:a16="http://schemas.microsoft.com/office/drawing/2014/main" id="{C388FF75-5284-F5CB-ADB3-FFE94CA071B9}"/>
              </a:ext>
            </a:extLst>
          </p:cNvPr>
          <p:cNvSpPr>
            <a:spLocks noGrp="1"/>
          </p:cNvSpPr>
          <p:nvPr>
            <p:ph type="body" sz="quarter" idx="13" hasCustomPrompt="1"/>
          </p:nvPr>
        </p:nvSpPr>
        <p:spPr>
          <a:xfrm>
            <a:off x="7200900" y="3429000"/>
            <a:ext cx="4594225" cy="2024063"/>
          </a:xfrm>
        </p:spPr>
        <p:txBody>
          <a:bodyPr>
            <a:noAutofit/>
          </a:bodyPr>
          <a:lstStyle>
            <a:lvl1pPr marL="0" indent="0">
              <a:lnSpc>
                <a:spcPct val="120000"/>
              </a:lnSpc>
              <a:buFont typeface="Arial" panose="020B0604020202020204" pitchFamily="34" charset="0"/>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4106806146"/>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edium Header - 1 Text -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5" name="2 Headline">
            <a:extLst>
              <a:ext uri="{FF2B5EF4-FFF2-40B4-BE49-F238E27FC236}">
                <a16:creationId xmlns:a16="http://schemas.microsoft.com/office/drawing/2014/main" id="{05491837-1556-8BDE-E19E-0FFD2CB3CC94}"/>
              </a:ext>
            </a:extLst>
          </p:cNvPr>
          <p:cNvSpPr>
            <a:spLocks noGrp="1"/>
          </p:cNvSpPr>
          <p:nvPr>
            <p:ph type="title" hasCustomPrompt="1"/>
          </p:nvPr>
        </p:nvSpPr>
        <p:spPr>
          <a:xfrm>
            <a:off x="435010" y="857409"/>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Medium header type styling looks like this lorem ipsum.</a:t>
            </a:r>
          </a:p>
        </p:txBody>
      </p:sp>
      <p:sp>
        <p:nvSpPr>
          <p:cNvPr id="14" name="3 Content Headline">
            <a:extLst>
              <a:ext uri="{FF2B5EF4-FFF2-40B4-BE49-F238E27FC236}">
                <a16:creationId xmlns:a16="http://schemas.microsoft.com/office/drawing/2014/main" id="{9114AB24-A781-7887-9801-CA8F8F83B639}"/>
              </a:ext>
            </a:extLst>
          </p:cNvPr>
          <p:cNvSpPr>
            <a:spLocks noGrp="1"/>
          </p:cNvSpPr>
          <p:nvPr>
            <p:ph type="body" sz="half" idx="118" hasCustomPrompt="1"/>
          </p:nvPr>
        </p:nvSpPr>
        <p:spPr>
          <a:xfrm>
            <a:off x="7200900" y="2981645"/>
            <a:ext cx="4570971"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10000"/>
              </a:lnSpc>
              <a:spcBef>
                <a:spcPts val="0"/>
              </a:spcBef>
              <a:spcAft>
                <a:spcPts val="0"/>
              </a:spcAft>
              <a:buClrTx/>
              <a:buSzTx/>
              <a:buFontTx/>
              <a:buNone/>
              <a:tabLst/>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0" name="Text Placeholder 6">
            <a:extLst>
              <a:ext uri="{FF2B5EF4-FFF2-40B4-BE49-F238E27FC236}">
                <a16:creationId xmlns:a16="http://schemas.microsoft.com/office/drawing/2014/main" id="{649B2F01-48F7-41D6-83E5-BB92E112E11E}"/>
              </a:ext>
            </a:extLst>
          </p:cNvPr>
          <p:cNvSpPr>
            <a:spLocks noGrp="1"/>
          </p:cNvSpPr>
          <p:nvPr>
            <p:ph type="body" sz="quarter" idx="13" hasCustomPrompt="1"/>
          </p:nvPr>
        </p:nvSpPr>
        <p:spPr>
          <a:xfrm>
            <a:off x="7200900" y="3429000"/>
            <a:ext cx="4594225" cy="2279822"/>
          </a:xfrm>
        </p:spPr>
        <p:txBody>
          <a:bodyPr>
            <a:noAutofit/>
          </a:bodyPr>
          <a:lstStyle>
            <a:lvl1pPr marL="0" marR="0" indent="0" algn="l" defTabSz="457200" rtl="0" eaLnBrk="1" fontAlgn="auto" latinLnBrk="0" hangingPunct="1">
              <a:lnSpc>
                <a:spcPct val="120000"/>
              </a:lnSpc>
              <a:spcBef>
                <a:spcPts val="500"/>
              </a:spcBef>
              <a:spcAft>
                <a:spcPts val="600"/>
              </a:spcAft>
              <a:buClrTx/>
              <a:buSzTx/>
              <a:buFont typeface="Arial" panose="020B0604020202020204" pitchFamily="34" charset="0"/>
              <a:buNone/>
              <a:tabLst/>
              <a:defRPr lang="en-US" b="0" i="0" smtClean="0">
                <a:effectLst/>
              </a:defRPr>
            </a:lvl1pPr>
          </a:lstStyle>
          <a:p>
            <a:pPr marL="0" marR="0" lvl="0" indent="0" algn="l" defTabSz="457200" rtl="0" eaLnBrk="1" fontAlgn="auto" latinLnBrk="0" hangingPunct="1">
              <a:lnSpc>
                <a:spcPct val="120000"/>
              </a:lnSpc>
              <a:spcBef>
                <a:spcPts val="500"/>
              </a:spcBef>
              <a:spcAft>
                <a:spcPts val="600"/>
              </a:spcAft>
              <a:buClrTx/>
              <a:buSzTx/>
              <a:buFont typeface="Arial" panose="020B0604020202020204" pitchFamily="34" charset="0"/>
              <a:buNone/>
              <a:tabLst/>
              <a:defRPr/>
            </a:pPr>
            <a:r>
              <a:rPr lang="en-US"/>
              <a:t>As the digital transformation hub of Publicis Groupe, Publicis Sapient helps organizations build the capabilities they need to not only meet but exceed customer expectations-thereby setting a new standard for every other customer-facing entity. We create value for our clients' customers at speed and at scale.</a:t>
            </a:r>
          </a:p>
          <a:p>
            <a:pPr marL="0" marR="0" lvl="0" indent="0" algn="l" defTabSz="457200" rtl="0" eaLnBrk="1" fontAlgn="auto" latinLnBrk="0" hangingPunct="1">
              <a:lnSpc>
                <a:spcPct val="120000"/>
              </a:lnSpc>
              <a:spcBef>
                <a:spcPts val="500"/>
              </a:spcBef>
              <a:spcAft>
                <a:spcPts val="600"/>
              </a:spcAft>
              <a:buClrTx/>
              <a:buSzTx/>
              <a:buFont typeface="Arial" panose="020B0604020202020204" pitchFamily="34" charset="0"/>
              <a:buNone/>
              <a:tabLst/>
              <a:defRPr/>
            </a:pPr>
            <a:r>
              <a:rPr lang="en-US"/>
              <a:t>With digital in our DNA, what sets us apart is how we bring our capabilities together, making the whole greater than the sum of its parts. Rather than adopting a strategy-first, consulting-first, systems integration-first, or outsourcing-first approach, we bring all of our capabilities together in service of the customer, partnering with our clients every step of the way</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720348698"/>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ig Header - 1 Text -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B9CEDD21-A291-5BAE-F31B-01E1285D3983}"/>
              </a:ext>
            </a:extLst>
          </p:cNvPr>
          <p:cNvSpPr>
            <a:spLocks noGrp="1"/>
          </p:cNvSpPr>
          <p:nvPr>
            <p:ph type="title" hasCustomPrompt="1"/>
          </p:nvPr>
        </p:nvSpPr>
        <p:spPr>
          <a:xfrm>
            <a:off x="420129" y="850557"/>
            <a:ext cx="6514071"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8000"/>
            </a:lvl1pPr>
          </a:lstStyle>
          <a:p>
            <a:r>
              <a:rPr lang="en-US">
                <a:effectLst/>
              </a:rPr>
              <a:t>Big header</a:t>
            </a:r>
            <a:endParaRPr lang="en-US"/>
          </a:p>
        </p:txBody>
      </p:sp>
      <p:sp>
        <p:nvSpPr>
          <p:cNvPr id="14" name="3 Content Headline">
            <a:extLst>
              <a:ext uri="{FF2B5EF4-FFF2-40B4-BE49-F238E27FC236}">
                <a16:creationId xmlns:a16="http://schemas.microsoft.com/office/drawing/2014/main" id="{9114AB24-A781-7887-9801-CA8F8F83B639}"/>
              </a:ext>
            </a:extLst>
          </p:cNvPr>
          <p:cNvSpPr>
            <a:spLocks noGrp="1"/>
          </p:cNvSpPr>
          <p:nvPr>
            <p:ph type="body" sz="half" idx="118" hasCustomPrompt="1"/>
          </p:nvPr>
        </p:nvSpPr>
        <p:spPr>
          <a:xfrm>
            <a:off x="7200900" y="2981645"/>
            <a:ext cx="4553180"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10000"/>
              </a:lnSpc>
              <a:spcBef>
                <a:spcPts val="0"/>
              </a:spcBef>
              <a:spcAft>
                <a:spcPts val="0"/>
              </a:spcAft>
              <a:buClrTx/>
              <a:buSzTx/>
              <a:buFontTx/>
              <a:buNone/>
              <a:tabLst/>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7" name="Text Placeholder 6">
            <a:extLst>
              <a:ext uri="{FF2B5EF4-FFF2-40B4-BE49-F238E27FC236}">
                <a16:creationId xmlns:a16="http://schemas.microsoft.com/office/drawing/2014/main" id="{CBF68513-0C79-E608-2A35-3253C1CD2415}"/>
              </a:ext>
            </a:extLst>
          </p:cNvPr>
          <p:cNvSpPr>
            <a:spLocks noGrp="1"/>
          </p:cNvSpPr>
          <p:nvPr>
            <p:ph type="body" sz="quarter" idx="13" hasCustomPrompt="1"/>
          </p:nvPr>
        </p:nvSpPr>
        <p:spPr>
          <a:xfrm>
            <a:off x="7200900" y="3429000"/>
            <a:ext cx="4594225" cy="20240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98699572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ong Header - 2 Text - Light">
    <p:bg>
      <p:bgRef idx="1001">
        <a:schemeClr val="bg2"/>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5" name="2 Headline">
            <a:extLst>
              <a:ext uri="{FF2B5EF4-FFF2-40B4-BE49-F238E27FC236}">
                <a16:creationId xmlns:a16="http://schemas.microsoft.com/office/drawing/2014/main" id="{9C356A25-2353-39A8-2E1A-7DE52EE10AB2}"/>
              </a:ext>
            </a:extLst>
          </p:cNvPr>
          <p:cNvSpPr>
            <a:spLocks noGrp="1"/>
          </p:cNvSpPr>
          <p:nvPr>
            <p:ph type="title" hasCustomPrompt="1"/>
          </p:nvPr>
        </p:nvSpPr>
        <p:spPr>
          <a:xfrm>
            <a:off x="435010" y="857409"/>
            <a:ext cx="6499190" cy="155448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Long header type styling, use this when you have a callout or lot to say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a:t>
            </a:r>
          </a:p>
        </p:txBody>
      </p:sp>
      <p:sp>
        <p:nvSpPr>
          <p:cNvPr id="7" name="3 Content Headline 1">
            <a:extLst>
              <a:ext uri="{FF2B5EF4-FFF2-40B4-BE49-F238E27FC236}">
                <a16:creationId xmlns:a16="http://schemas.microsoft.com/office/drawing/2014/main" id="{CE807631-641B-7B7F-132E-4134A67BDA3E}"/>
              </a:ext>
            </a:extLst>
          </p:cNvPr>
          <p:cNvSpPr>
            <a:spLocks noGrp="1"/>
          </p:cNvSpPr>
          <p:nvPr>
            <p:ph type="body" sz="half" idx="118" hasCustomPrompt="1"/>
          </p:nvPr>
        </p:nvSpPr>
        <p:spPr>
          <a:xfrm>
            <a:off x="440438" y="2918563"/>
            <a:ext cx="5566115"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headlines</a:t>
            </a:r>
          </a:p>
        </p:txBody>
      </p:sp>
      <p:sp>
        <p:nvSpPr>
          <p:cNvPr id="2" name="Text Placeholder 6">
            <a:extLst>
              <a:ext uri="{FF2B5EF4-FFF2-40B4-BE49-F238E27FC236}">
                <a16:creationId xmlns:a16="http://schemas.microsoft.com/office/drawing/2014/main" id="{C21C93E7-2AA0-BD45-C328-0F27FDD968A1}"/>
              </a:ext>
            </a:extLst>
          </p:cNvPr>
          <p:cNvSpPr>
            <a:spLocks noGrp="1"/>
          </p:cNvSpPr>
          <p:nvPr>
            <p:ph type="body" sz="quarter" idx="13" hasCustomPrompt="1"/>
          </p:nvPr>
        </p:nvSpPr>
        <p:spPr>
          <a:xfrm>
            <a:off x="411819" y="3429000"/>
            <a:ext cx="5562600" cy="20240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12" name="Text Placeholder 6">
            <a:extLst>
              <a:ext uri="{FF2B5EF4-FFF2-40B4-BE49-F238E27FC236}">
                <a16:creationId xmlns:a16="http://schemas.microsoft.com/office/drawing/2014/main" id="{99D36598-F667-437B-133E-802AE303B095}"/>
              </a:ext>
            </a:extLst>
          </p:cNvPr>
          <p:cNvSpPr>
            <a:spLocks noGrp="1"/>
          </p:cNvSpPr>
          <p:nvPr>
            <p:ph type="body" sz="quarter" idx="120" hasCustomPrompt="1"/>
          </p:nvPr>
        </p:nvSpPr>
        <p:spPr>
          <a:xfrm>
            <a:off x="6228419" y="3429000"/>
            <a:ext cx="5562600" cy="20240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191893210"/>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edium Header - 2 Text - Light">
    <p:bg>
      <p:bgRef idx="1001">
        <a:schemeClr val="bg2"/>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Medium header type styling lorem ipsum dolor sit </a:t>
            </a:r>
            <a:r>
              <a:rPr lang="en-US" err="1"/>
              <a:t>amet</a:t>
            </a:r>
            <a:r>
              <a:rPr lang="en-US"/>
              <a:t>.</a:t>
            </a:r>
          </a:p>
        </p:txBody>
      </p:sp>
      <p:sp>
        <p:nvSpPr>
          <p:cNvPr id="7" name="3 Content Headline 1">
            <a:extLst>
              <a:ext uri="{FF2B5EF4-FFF2-40B4-BE49-F238E27FC236}">
                <a16:creationId xmlns:a16="http://schemas.microsoft.com/office/drawing/2014/main" id="{CE807631-641B-7B7F-132E-4134A67BDA3E}"/>
              </a:ext>
            </a:extLst>
          </p:cNvPr>
          <p:cNvSpPr>
            <a:spLocks noGrp="1"/>
          </p:cNvSpPr>
          <p:nvPr>
            <p:ph type="body" sz="half" idx="118" hasCustomPrompt="1"/>
          </p:nvPr>
        </p:nvSpPr>
        <p:spPr>
          <a:xfrm>
            <a:off x="440438" y="3811076"/>
            <a:ext cx="3598163" cy="313291"/>
          </a:xfrm>
          <a:prstGeom prst="rect">
            <a:avLst/>
          </a:prstGeom>
        </p:spPr>
        <p:txBody>
          <a:bodyPr vert="horz" wrap="square" lIns="0" tIns="0" rIns="91440" bIns="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5" name="Text Placeholder 6">
            <a:extLst>
              <a:ext uri="{FF2B5EF4-FFF2-40B4-BE49-F238E27FC236}">
                <a16:creationId xmlns:a16="http://schemas.microsoft.com/office/drawing/2014/main" id="{16FF5CCA-6B52-22A6-8874-40E66917784A}"/>
              </a:ext>
            </a:extLst>
          </p:cNvPr>
          <p:cNvSpPr>
            <a:spLocks noGrp="1"/>
          </p:cNvSpPr>
          <p:nvPr>
            <p:ph type="body" sz="quarter" idx="13" hasCustomPrompt="1"/>
          </p:nvPr>
        </p:nvSpPr>
        <p:spPr>
          <a:xfrm>
            <a:off x="432293" y="4221071"/>
            <a:ext cx="3606308" cy="1151030"/>
          </a:xfrm>
        </p:spPr>
        <p:txBody>
          <a:bodyPr>
            <a:noAutofit/>
          </a:bodyPr>
          <a:lstStyle>
            <a:lvl1pPr marL="0" indent="0">
              <a:lnSpc>
                <a:spcPct val="120000"/>
              </a:lnSpc>
              <a:spcBef>
                <a:spcPts val="0"/>
              </a:spcBef>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0" name="5 Content Headline 2">
            <a:extLst>
              <a:ext uri="{FF2B5EF4-FFF2-40B4-BE49-F238E27FC236}">
                <a16:creationId xmlns:a16="http://schemas.microsoft.com/office/drawing/2014/main" id="{7A8D8EFA-1C93-097A-8DFF-6398B056BE78}"/>
              </a:ext>
            </a:extLst>
          </p:cNvPr>
          <p:cNvSpPr>
            <a:spLocks noGrp="1"/>
          </p:cNvSpPr>
          <p:nvPr>
            <p:ph type="body" sz="half" idx="119" hasCustomPrompt="1"/>
          </p:nvPr>
        </p:nvSpPr>
        <p:spPr>
          <a:xfrm>
            <a:off x="4316128" y="3811076"/>
            <a:ext cx="3595973" cy="313291"/>
          </a:xfrm>
          <a:prstGeom prst="rect">
            <a:avLst/>
          </a:prstGeom>
        </p:spPr>
        <p:txBody>
          <a:bodyPr vert="horz" wrap="square" lIns="0" tIns="0" rIns="91440" bIns="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4" name="Text Placeholder 6">
            <a:extLst>
              <a:ext uri="{FF2B5EF4-FFF2-40B4-BE49-F238E27FC236}">
                <a16:creationId xmlns:a16="http://schemas.microsoft.com/office/drawing/2014/main" id="{D506AB88-F9D5-5BAA-1A02-EC978E5798B8}"/>
              </a:ext>
            </a:extLst>
          </p:cNvPr>
          <p:cNvSpPr>
            <a:spLocks noGrp="1"/>
          </p:cNvSpPr>
          <p:nvPr>
            <p:ph type="body" sz="quarter" idx="122" hasCustomPrompt="1"/>
          </p:nvPr>
        </p:nvSpPr>
        <p:spPr>
          <a:xfrm>
            <a:off x="4305793" y="4221071"/>
            <a:ext cx="3606308" cy="1151030"/>
          </a:xfrm>
        </p:spPr>
        <p:txBody>
          <a:bodyPr>
            <a:noAutofit/>
          </a:bodyPr>
          <a:lstStyle>
            <a:lvl1pPr marL="0" indent="0">
              <a:lnSpc>
                <a:spcPct val="120000"/>
              </a:lnSpc>
              <a:spcBef>
                <a:spcPts val="0"/>
              </a:spcBef>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2" name="7 Content Headline 3">
            <a:extLst>
              <a:ext uri="{FF2B5EF4-FFF2-40B4-BE49-F238E27FC236}">
                <a16:creationId xmlns:a16="http://schemas.microsoft.com/office/drawing/2014/main" id="{936978BF-DC24-8834-4C00-71D1FA2C5814}"/>
              </a:ext>
            </a:extLst>
          </p:cNvPr>
          <p:cNvSpPr>
            <a:spLocks noGrp="1"/>
          </p:cNvSpPr>
          <p:nvPr>
            <p:ph type="body" sz="half" idx="121" hasCustomPrompt="1"/>
          </p:nvPr>
        </p:nvSpPr>
        <p:spPr>
          <a:xfrm>
            <a:off x="8164228" y="3811076"/>
            <a:ext cx="3615952" cy="313291"/>
          </a:xfrm>
          <a:prstGeom prst="rect">
            <a:avLst/>
          </a:prstGeom>
        </p:spPr>
        <p:txBody>
          <a:bodyPr vert="horz" wrap="square" lIns="0" tIns="0" rIns="91440" bIns="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5" name="Text Placeholder 6">
            <a:extLst>
              <a:ext uri="{FF2B5EF4-FFF2-40B4-BE49-F238E27FC236}">
                <a16:creationId xmlns:a16="http://schemas.microsoft.com/office/drawing/2014/main" id="{ED1C8E11-D502-AB66-7DF6-34A289E255DE}"/>
              </a:ext>
            </a:extLst>
          </p:cNvPr>
          <p:cNvSpPr>
            <a:spLocks noGrp="1"/>
          </p:cNvSpPr>
          <p:nvPr>
            <p:ph type="body" sz="quarter" idx="123" hasCustomPrompt="1"/>
          </p:nvPr>
        </p:nvSpPr>
        <p:spPr>
          <a:xfrm>
            <a:off x="8179293" y="4221071"/>
            <a:ext cx="3606308" cy="1151030"/>
          </a:xfrm>
        </p:spPr>
        <p:txBody>
          <a:bodyPr>
            <a:noAutofit/>
          </a:bodyPr>
          <a:lstStyle>
            <a:lvl1pPr marL="0" indent="0">
              <a:lnSpc>
                <a:spcPct val="120000"/>
              </a:lnSpc>
              <a:spcBef>
                <a:spcPts val="0"/>
              </a:spcBef>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072366770"/>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ong Header - 3 Text - Light">
    <p:bg>
      <p:bgRef idx="1001">
        <a:schemeClr val="bg2"/>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CDCAA9DA-BC60-E1C8-25BD-680ADDAA1BDD}"/>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EDADF460-0175-08DA-1151-4A6D170C2EA4}"/>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0" name="2 Headline">
            <a:extLst>
              <a:ext uri="{FF2B5EF4-FFF2-40B4-BE49-F238E27FC236}">
                <a16:creationId xmlns:a16="http://schemas.microsoft.com/office/drawing/2014/main" id="{363AFC23-0E22-7145-6110-8FC8CD9961EE}"/>
              </a:ext>
            </a:extLst>
          </p:cNvPr>
          <p:cNvSpPr>
            <a:spLocks noGrp="1"/>
          </p:cNvSpPr>
          <p:nvPr>
            <p:ph type="title" hasCustomPrompt="1"/>
          </p:nvPr>
        </p:nvSpPr>
        <p:spPr>
          <a:xfrm>
            <a:off x="435010" y="857409"/>
            <a:ext cx="6499190" cy="155448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Long header type styling, use this when you have a callout or lot to say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a:t>
            </a:r>
          </a:p>
        </p:txBody>
      </p:sp>
      <p:sp>
        <p:nvSpPr>
          <p:cNvPr id="5" name="3 Content Headline 1">
            <a:extLst>
              <a:ext uri="{FF2B5EF4-FFF2-40B4-BE49-F238E27FC236}">
                <a16:creationId xmlns:a16="http://schemas.microsoft.com/office/drawing/2014/main" id="{2759C811-E32D-8873-B502-7A22E1EC997F}"/>
              </a:ext>
            </a:extLst>
          </p:cNvPr>
          <p:cNvSpPr>
            <a:spLocks noGrp="1"/>
          </p:cNvSpPr>
          <p:nvPr>
            <p:ph type="body" sz="half" idx="118" hasCustomPrompt="1"/>
          </p:nvPr>
        </p:nvSpPr>
        <p:spPr>
          <a:xfrm>
            <a:off x="3340429" y="4161350"/>
            <a:ext cx="2652100" cy="666692"/>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 in two lines lorem ipsum </a:t>
            </a:r>
            <a:r>
              <a:rPr lang="en-GB" sz="1400" err="1"/>
              <a:t>dolor</a:t>
            </a:r>
            <a:r>
              <a:rPr lang="en-GB" sz="1400"/>
              <a:t> sit </a:t>
            </a:r>
            <a:r>
              <a:rPr lang="en-GB" sz="1400" err="1"/>
              <a:t>amet</a:t>
            </a:r>
            <a:endParaRPr lang="en-GB" sz="1400"/>
          </a:p>
        </p:txBody>
      </p:sp>
      <p:sp>
        <p:nvSpPr>
          <p:cNvPr id="17" name="Text Placeholder 6">
            <a:extLst>
              <a:ext uri="{FF2B5EF4-FFF2-40B4-BE49-F238E27FC236}">
                <a16:creationId xmlns:a16="http://schemas.microsoft.com/office/drawing/2014/main" id="{2FB474B7-2425-17D2-283C-1A59D9DEE9C6}"/>
              </a:ext>
            </a:extLst>
          </p:cNvPr>
          <p:cNvSpPr>
            <a:spLocks noGrp="1"/>
          </p:cNvSpPr>
          <p:nvPr>
            <p:ph type="body" sz="quarter" idx="123" hasCustomPrompt="1"/>
          </p:nvPr>
        </p:nvSpPr>
        <p:spPr>
          <a:xfrm>
            <a:off x="3323657" y="4849562"/>
            <a:ext cx="2645343" cy="1151030"/>
          </a:xfrm>
        </p:spPr>
        <p:txBody>
          <a:bodyPr>
            <a:noAutofit/>
          </a:bodyPr>
          <a:lstStyle>
            <a:lvl1pPr marL="0" indent="0">
              <a:lnSpc>
                <a:spcPct val="120000"/>
              </a:lnSpc>
              <a:spcBef>
                <a:spcPts val="0"/>
              </a:spcBef>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r>
              <a:rPr lang="en-US" err="1"/>
              <a:t>tempor</a:t>
            </a:r>
            <a:r>
              <a:rPr lang="en-US"/>
              <a:t> </a:t>
            </a:r>
            <a:r>
              <a:rPr lang="en-US" err="1"/>
              <a:t>incididunt</a:t>
            </a:r>
            <a:r>
              <a:rPr lang="en-US"/>
              <a:t> </a:t>
            </a:r>
            <a:r>
              <a:rPr lang="en-US" err="1"/>
              <a:t>ut</a:t>
            </a:r>
            <a:r>
              <a:rPr lang="en-US"/>
              <a:t> labore et dolore. Ut </a:t>
            </a:r>
            <a:r>
              <a:rPr lang="en-US" err="1"/>
              <a:t>enim</a:t>
            </a:r>
            <a:r>
              <a:rPr lang="en-US"/>
              <a:t> ad </a:t>
            </a:r>
            <a:r>
              <a:rPr lang="en-US" err="1"/>
              <a:t>incididunt</a:t>
            </a:r>
            <a:r>
              <a:rPr lang="en-US"/>
              <a:t> </a:t>
            </a:r>
            <a:r>
              <a:rPr lang="en-US" err="1"/>
              <a:t>ut</a:t>
            </a:r>
            <a:r>
              <a:rPr lang="en-US"/>
              <a:t> </a:t>
            </a:r>
          </a:p>
        </p:txBody>
      </p:sp>
      <p:sp>
        <p:nvSpPr>
          <p:cNvPr id="10" name="5 Content Headline 2">
            <a:extLst>
              <a:ext uri="{FF2B5EF4-FFF2-40B4-BE49-F238E27FC236}">
                <a16:creationId xmlns:a16="http://schemas.microsoft.com/office/drawing/2014/main" id="{0565B5F5-AEF4-3B8C-B9E5-923122EE203C}"/>
              </a:ext>
            </a:extLst>
          </p:cNvPr>
          <p:cNvSpPr>
            <a:spLocks noGrp="1"/>
          </p:cNvSpPr>
          <p:nvPr>
            <p:ph type="body" sz="half" idx="119" hasCustomPrompt="1"/>
          </p:nvPr>
        </p:nvSpPr>
        <p:spPr>
          <a:xfrm>
            <a:off x="6210300" y="4154172"/>
            <a:ext cx="2667000" cy="60857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 in two lines lorem ipsum </a:t>
            </a:r>
            <a:r>
              <a:rPr lang="en-GB" sz="1400" err="1"/>
              <a:t>dolor</a:t>
            </a:r>
            <a:r>
              <a:rPr lang="en-GB" sz="1400"/>
              <a:t> sit </a:t>
            </a:r>
            <a:r>
              <a:rPr lang="en-GB" sz="1400" err="1"/>
              <a:t>amet</a:t>
            </a:r>
            <a:endParaRPr lang="en-GB" sz="1400"/>
          </a:p>
        </p:txBody>
      </p:sp>
      <p:sp>
        <p:nvSpPr>
          <p:cNvPr id="14" name="Text Placeholder 6">
            <a:extLst>
              <a:ext uri="{FF2B5EF4-FFF2-40B4-BE49-F238E27FC236}">
                <a16:creationId xmlns:a16="http://schemas.microsoft.com/office/drawing/2014/main" id="{52FBB1F9-74A0-28BE-D82A-5AEF64ED98FB}"/>
              </a:ext>
            </a:extLst>
          </p:cNvPr>
          <p:cNvSpPr>
            <a:spLocks noGrp="1"/>
          </p:cNvSpPr>
          <p:nvPr>
            <p:ph type="body" sz="quarter" idx="122" hasCustomPrompt="1"/>
          </p:nvPr>
        </p:nvSpPr>
        <p:spPr>
          <a:xfrm>
            <a:off x="6231957" y="4849562"/>
            <a:ext cx="2645343" cy="1151030"/>
          </a:xfrm>
        </p:spPr>
        <p:txBody>
          <a:bodyPr>
            <a:noAutofit/>
          </a:bodyPr>
          <a:lstStyle>
            <a:lvl1pPr marL="0" indent="0">
              <a:lnSpc>
                <a:spcPct val="120000"/>
              </a:lnSpc>
              <a:spcBef>
                <a:spcPts val="0"/>
              </a:spcBef>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r>
              <a:rPr lang="en-US" err="1"/>
              <a:t>tempor</a:t>
            </a:r>
            <a:r>
              <a:rPr lang="en-US"/>
              <a:t> </a:t>
            </a:r>
            <a:r>
              <a:rPr lang="en-US" err="1"/>
              <a:t>incididunt</a:t>
            </a:r>
            <a:r>
              <a:rPr lang="en-US"/>
              <a:t> </a:t>
            </a:r>
            <a:r>
              <a:rPr lang="en-US" err="1"/>
              <a:t>ut</a:t>
            </a:r>
            <a:r>
              <a:rPr lang="en-US"/>
              <a:t> labore et dolore. Ut </a:t>
            </a:r>
            <a:r>
              <a:rPr lang="en-US" err="1"/>
              <a:t>enim</a:t>
            </a:r>
            <a:r>
              <a:rPr lang="en-US"/>
              <a:t> ad </a:t>
            </a:r>
            <a:r>
              <a:rPr lang="en-US" err="1"/>
              <a:t>incididunt</a:t>
            </a:r>
            <a:r>
              <a:rPr lang="en-US"/>
              <a:t> </a:t>
            </a:r>
            <a:r>
              <a:rPr lang="en-US" err="1"/>
              <a:t>ut</a:t>
            </a:r>
            <a:r>
              <a:rPr lang="en-US"/>
              <a:t> </a:t>
            </a:r>
          </a:p>
        </p:txBody>
      </p:sp>
      <p:sp>
        <p:nvSpPr>
          <p:cNvPr id="12" name="7 Content Headline 3">
            <a:extLst>
              <a:ext uri="{FF2B5EF4-FFF2-40B4-BE49-F238E27FC236}">
                <a16:creationId xmlns:a16="http://schemas.microsoft.com/office/drawing/2014/main" id="{D86455C4-5E06-39B7-32B9-3509697F0BEF}"/>
              </a:ext>
            </a:extLst>
          </p:cNvPr>
          <p:cNvSpPr>
            <a:spLocks noGrp="1"/>
          </p:cNvSpPr>
          <p:nvPr>
            <p:ph type="body" sz="half" idx="121" hasCustomPrompt="1"/>
          </p:nvPr>
        </p:nvSpPr>
        <p:spPr>
          <a:xfrm>
            <a:off x="9116728" y="4154171"/>
            <a:ext cx="2674280" cy="608577"/>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 in two lines lorem ipsum </a:t>
            </a:r>
            <a:r>
              <a:rPr lang="en-GB" sz="1400" err="1"/>
              <a:t>dolor</a:t>
            </a:r>
            <a:r>
              <a:rPr lang="en-GB" sz="1400"/>
              <a:t> sit </a:t>
            </a:r>
            <a:r>
              <a:rPr lang="en-GB" sz="1400" err="1"/>
              <a:t>amet</a:t>
            </a:r>
            <a:endParaRPr lang="en-GB" sz="1400"/>
          </a:p>
        </p:txBody>
      </p:sp>
      <p:sp>
        <p:nvSpPr>
          <p:cNvPr id="18" name="Text Placeholder 6">
            <a:extLst>
              <a:ext uri="{FF2B5EF4-FFF2-40B4-BE49-F238E27FC236}">
                <a16:creationId xmlns:a16="http://schemas.microsoft.com/office/drawing/2014/main" id="{D03CCA4A-AA25-8ADF-9338-2899F75ECAAF}"/>
              </a:ext>
            </a:extLst>
          </p:cNvPr>
          <p:cNvSpPr>
            <a:spLocks noGrp="1"/>
          </p:cNvSpPr>
          <p:nvPr>
            <p:ph type="body" sz="quarter" idx="124" hasCustomPrompt="1"/>
          </p:nvPr>
        </p:nvSpPr>
        <p:spPr>
          <a:xfrm>
            <a:off x="9127557" y="4849562"/>
            <a:ext cx="2645343" cy="1151030"/>
          </a:xfrm>
        </p:spPr>
        <p:txBody>
          <a:bodyPr>
            <a:noAutofit/>
          </a:bodyPr>
          <a:lstStyle>
            <a:lvl1pPr marL="0" indent="0">
              <a:lnSpc>
                <a:spcPct val="120000"/>
              </a:lnSpc>
              <a:spcBef>
                <a:spcPts val="0"/>
              </a:spcBef>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r>
              <a:rPr lang="en-US" err="1"/>
              <a:t>tempor</a:t>
            </a:r>
            <a:r>
              <a:rPr lang="en-US"/>
              <a:t> </a:t>
            </a:r>
            <a:r>
              <a:rPr lang="en-US" err="1"/>
              <a:t>incididunt</a:t>
            </a:r>
            <a:r>
              <a:rPr lang="en-US"/>
              <a:t> </a:t>
            </a:r>
            <a:r>
              <a:rPr lang="en-US" err="1"/>
              <a:t>ut</a:t>
            </a:r>
            <a:r>
              <a:rPr lang="en-US"/>
              <a:t> labore et dolore. Ut </a:t>
            </a:r>
            <a:r>
              <a:rPr lang="en-US" err="1"/>
              <a:t>enim</a:t>
            </a:r>
            <a:r>
              <a:rPr lang="en-US"/>
              <a:t> ad </a:t>
            </a:r>
            <a:r>
              <a:rPr lang="en-US" err="1"/>
              <a:t>incididunt</a:t>
            </a:r>
            <a:r>
              <a:rPr lang="en-US"/>
              <a:t> </a:t>
            </a:r>
            <a:r>
              <a:rPr lang="en-US" err="1"/>
              <a:t>ut</a:t>
            </a:r>
            <a:r>
              <a:rPr lang="en-US"/>
              <a:t> </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78790947"/>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edium Header - 4 Text - Light">
    <p:bg>
      <p:bgRef idx="1001">
        <a:schemeClr val="bg2"/>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Medium header type styling lorem ipsum dolor sit </a:t>
            </a:r>
            <a:r>
              <a:rPr lang="en-US" err="1"/>
              <a:t>amet</a:t>
            </a:r>
            <a:r>
              <a:rPr lang="en-US"/>
              <a:t>.</a:t>
            </a:r>
          </a:p>
        </p:txBody>
      </p:sp>
      <p:sp>
        <p:nvSpPr>
          <p:cNvPr id="7" name="3 Content Headline 1">
            <a:extLst>
              <a:ext uri="{FF2B5EF4-FFF2-40B4-BE49-F238E27FC236}">
                <a16:creationId xmlns:a16="http://schemas.microsoft.com/office/drawing/2014/main" id="{CE807631-641B-7B7F-132E-4134A67BDA3E}"/>
              </a:ext>
            </a:extLst>
          </p:cNvPr>
          <p:cNvSpPr>
            <a:spLocks noGrp="1"/>
          </p:cNvSpPr>
          <p:nvPr>
            <p:ph type="body" sz="half" idx="118" hasCustomPrompt="1"/>
          </p:nvPr>
        </p:nvSpPr>
        <p:spPr>
          <a:xfrm>
            <a:off x="440438" y="3324187"/>
            <a:ext cx="2675425"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7" name="Text Placeholder 6">
            <a:extLst>
              <a:ext uri="{FF2B5EF4-FFF2-40B4-BE49-F238E27FC236}">
                <a16:creationId xmlns:a16="http://schemas.microsoft.com/office/drawing/2014/main" id="{E0E99025-931A-BB51-E773-72B4E6CB4D0A}"/>
              </a:ext>
            </a:extLst>
          </p:cNvPr>
          <p:cNvSpPr>
            <a:spLocks noGrp="1"/>
          </p:cNvSpPr>
          <p:nvPr>
            <p:ph type="body" sz="quarter" idx="124" hasCustomPrompt="1"/>
          </p:nvPr>
        </p:nvSpPr>
        <p:spPr>
          <a:xfrm>
            <a:off x="440757" y="3778495"/>
            <a:ext cx="2645343" cy="1151030"/>
          </a:xfrm>
        </p:spPr>
        <p:txBody>
          <a:bodyPr>
            <a:noAutofit/>
          </a:bodyPr>
          <a:lstStyle>
            <a:lvl1pPr marL="0" indent="0">
              <a:lnSpc>
                <a:spcPct val="120000"/>
              </a:lnSpc>
              <a:spcBef>
                <a:spcPts val="0"/>
              </a:spcBef>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10" name="5 Content Headline 2">
            <a:extLst>
              <a:ext uri="{FF2B5EF4-FFF2-40B4-BE49-F238E27FC236}">
                <a16:creationId xmlns:a16="http://schemas.microsoft.com/office/drawing/2014/main" id="{7A8D8EFA-1C93-097A-8DFF-6398B056BE78}"/>
              </a:ext>
            </a:extLst>
          </p:cNvPr>
          <p:cNvSpPr>
            <a:spLocks noGrp="1"/>
          </p:cNvSpPr>
          <p:nvPr>
            <p:ph type="body" sz="half" idx="119" hasCustomPrompt="1"/>
          </p:nvPr>
        </p:nvSpPr>
        <p:spPr>
          <a:xfrm>
            <a:off x="3326556" y="3324187"/>
            <a:ext cx="2665972"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9" name="Text Placeholder 6">
            <a:extLst>
              <a:ext uri="{FF2B5EF4-FFF2-40B4-BE49-F238E27FC236}">
                <a16:creationId xmlns:a16="http://schemas.microsoft.com/office/drawing/2014/main" id="{69C5F539-8037-0D31-D3E0-101E74F798FF}"/>
              </a:ext>
            </a:extLst>
          </p:cNvPr>
          <p:cNvSpPr>
            <a:spLocks noGrp="1"/>
          </p:cNvSpPr>
          <p:nvPr>
            <p:ph type="body" sz="quarter" idx="125" hasCustomPrompt="1"/>
          </p:nvPr>
        </p:nvSpPr>
        <p:spPr>
          <a:xfrm>
            <a:off x="3336357" y="3778495"/>
            <a:ext cx="2645343" cy="1151030"/>
          </a:xfrm>
        </p:spPr>
        <p:txBody>
          <a:bodyPr>
            <a:noAutofit/>
          </a:bodyPr>
          <a:lstStyle>
            <a:lvl1pPr marL="0" indent="0">
              <a:lnSpc>
                <a:spcPct val="120000"/>
              </a:lnSpc>
              <a:spcBef>
                <a:spcPts val="0"/>
              </a:spcBef>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12" name="7 Content Headline 3">
            <a:extLst>
              <a:ext uri="{FF2B5EF4-FFF2-40B4-BE49-F238E27FC236}">
                <a16:creationId xmlns:a16="http://schemas.microsoft.com/office/drawing/2014/main" id="{936978BF-DC24-8834-4C00-71D1FA2C5814}"/>
              </a:ext>
            </a:extLst>
          </p:cNvPr>
          <p:cNvSpPr>
            <a:spLocks noGrp="1"/>
          </p:cNvSpPr>
          <p:nvPr>
            <p:ph type="body" sz="half" idx="121" hasCustomPrompt="1"/>
          </p:nvPr>
        </p:nvSpPr>
        <p:spPr>
          <a:xfrm>
            <a:off x="6222156" y="3324187"/>
            <a:ext cx="2665972"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20" name="Text Placeholder 6">
            <a:extLst>
              <a:ext uri="{FF2B5EF4-FFF2-40B4-BE49-F238E27FC236}">
                <a16:creationId xmlns:a16="http://schemas.microsoft.com/office/drawing/2014/main" id="{D8A695B2-3E4B-4EE8-57AD-14A78CD03ABC}"/>
              </a:ext>
            </a:extLst>
          </p:cNvPr>
          <p:cNvSpPr>
            <a:spLocks noGrp="1"/>
          </p:cNvSpPr>
          <p:nvPr>
            <p:ph type="body" sz="quarter" idx="126" hasCustomPrompt="1"/>
          </p:nvPr>
        </p:nvSpPr>
        <p:spPr>
          <a:xfrm>
            <a:off x="6206557" y="3778495"/>
            <a:ext cx="2645343" cy="1151030"/>
          </a:xfrm>
        </p:spPr>
        <p:txBody>
          <a:bodyPr>
            <a:noAutofit/>
          </a:bodyPr>
          <a:lstStyle>
            <a:lvl1pPr marL="0" indent="0">
              <a:lnSpc>
                <a:spcPct val="120000"/>
              </a:lnSpc>
              <a:spcBef>
                <a:spcPts val="0"/>
              </a:spcBef>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14" name="9 Content Headline 4">
            <a:extLst>
              <a:ext uri="{FF2B5EF4-FFF2-40B4-BE49-F238E27FC236}">
                <a16:creationId xmlns:a16="http://schemas.microsoft.com/office/drawing/2014/main" id="{0B280046-9829-45FA-BBBC-E50ED83F609D}"/>
              </a:ext>
            </a:extLst>
          </p:cNvPr>
          <p:cNvSpPr>
            <a:spLocks noGrp="1"/>
          </p:cNvSpPr>
          <p:nvPr>
            <p:ph type="body" sz="half" idx="123" hasCustomPrompt="1"/>
          </p:nvPr>
        </p:nvSpPr>
        <p:spPr>
          <a:xfrm>
            <a:off x="9111660" y="3324187"/>
            <a:ext cx="2665972"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21" name="Text Placeholder 6">
            <a:extLst>
              <a:ext uri="{FF2B5EF4-FFF2-40B4-BE49-F238E27FC236}">
                <a16:creationId xmlns:a16="http://schemas.microsoft.com/office/drawing/2014/main" id="{174E17A5-0B5F-DFEC-F9C6-0B07E5A470BB}"/>
              </a:ext>
            </a:extLst>
          </p:cNvPr>
          <p:cNvSpPr>
            <a:spLocks noGrp="1"/>
          </p:cNvSpPr>
          <p:nvPr>
            <p:ph type="body" sz="quarter" idx="127" hasCustomPrompt="1"/>
          </p:nvPr>
        </p:nvSpPr>
        <p:spPr>
          <a:xfrm>
            <a:off x="9140257" y="3778495"/>
            <a:ext cx="2645343" cy="1151030"/>
          </a:xfrm>
        </p:spPr>
        <p:txBody>
          <a:bodyPr>
            <a:noAutofit/>
          </a:bodyPr>
          <a:lstStyle>
            <a:lvl1pPr marL="0" indent="0">
              <a:lnSpc>
                <a:spcPct val="120000"/>
              </a:lnSpc>
              <a:spcBef>
                <a:spcPts val="0"/>
              </a:spcBef>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88994322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3 - Light">
    <p:bg>
      <p:bgRef idx="1001">
        <a:schemeClr val="bg2"/>
      </p:bgRef>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F9C58FAB-CDE8-FD8E-B3A3-D21A5DB734CF}"/>
              </a:ext>
              <a:ext uri="{C183D7F6-B498-43B3-948B-1728B52AA6E4}">
                <adec:decorative xmlns:adec="http://schemas.microsoft.com/office/drawing/2017/decorative" val="1"/>
              </a:ext>
            </a:extLst>
          </p:cNvPr>
          <p:cNvSpPr>
            <a:spLocks noGrp="1"/>
          </p:cNvSpPr>
          <p:nvPr>
            <p:ph type="pic" sz="quarter" idx="116"/>
          </p:nvPr>
        </p:nvSpPr>
        <p:spPr>
          <a:xfrm>
            <a:off x="1143000" y="1266986"/>
            <a:ext cx="9867900" cy="4324028"/>
          </a:xfrm>
          <a:prstGeom prst="round2DiagRect">
            <a:avLst>
              <a:gd name="adj1" fmla="val 0"/>
              <a:gd name="adj2" fmla="val 7814"/>
            </a:avLst>
          </a:prstGeom>
          <a:solidFill>
            <a:schemeClr val="bg1">
              <a:lumMod val="85000"/>
            </a:schemeClr>
          </a:solidFill>
          <a:ln>
            <a:noFill/>
          </a:ln>
        </p:spPr>
        <p:txBody>
          <a:bodyPr/>
          <a:lstStyle>
            <a:lvl1pPr>
              <a:defRPr b="1" i="0">
                <a:latin typeface="Futura Next DemiBold" panose="020B0602020204020303" pitchFamily="34" charset="77"/>
              </a:defRPr>
            </a:lvl1pPr>
          </a:lstStyle>
          <a:p>
            <a:endParaRPr lang="en-US"/>
          </a:p>
        </p:txBody>
      </p:sp>
      <p:pic>
        <p:nvPicPr>
          <p:cNvPr id="2" name="Logo">
            <a:extLst>
              <a:ext uri="{FF2B5EF4-FFF2-40B4-BE49-F238E27FC236}">
                <a16:creationId xmlns:a16="http://schemas.microsoft.com/office/drawing/2014/main" id="{3CEFAA79-ECA3-45EE-A320-3E5831293240}"/>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23695" y="6045014"/>
            <a:ext cx="769008" cy="417376"/>
          </a:xfrm>
          <a:prstGeom prst="rect">
            <a:avLst/>
          </a:prstGeom>
        </p:spPr>
      </p:pic>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419101"/>
            <a:ext cx="8447690" cy="1307969"/>
          </a:xfrm>
          <a:prstGeom prst="rect">
            <a:avLst/>
          </a:prstGeom>
        </p:spPr>
        <p:txBody>
          <a:bodyPr tIns="0" anchor="t">
            <a:noAutofit/>
          </a:bodyPr>
          <a:lstStyle>
            <a:lvl1pPr marL="0" indent="0">
              <a:spcBef>
                <a:spcPts val="500"/>
              </a:spcBef>
              <a:buFont typeface="Arial" panose="020B0604020202020204" pitchFamily="34" charset="0"/>
              <a:buNone/>
              <a:defRPr sz="10000"/>
            </a:lvl1pPr>
          </a:lstStyle>
          <a:p>
            <a:pPr lvl="0"/>
            <a:r>
              <a:rPr lang="en-US"/>
              <a:t>Short title</a:t>
            </a:r>
          </a:p>
        </p:txBody>
      </p:sp>
      <p:sp>
        <p:nvSpPr>
          <p:cNvPr id="19" name="Title 2">
            <a:extLst>
              <a:ext uri="{FF2B5EF4-FFF2-40B4-BE49-F238E27FC236}">
                <a16:creationId xmlns:a16="http://schemas.microsoft.com/office/drawing/2014/main" id="{9EFAB551-5E6F-3593-33D7-A6B872BB91A0}"/>
              </a:ext>
            </a:extLst>
          </p:cNvPr>
          <p:cNvSpPr>
            <a:spLocks noGrp="1"/>
          </p:cNvSpPr>
          <p:nvPr>
            <p:ph type="body" sz="quarter" idx="117" hasCustomPrompt="1"/>
          </p:nvPr>
        </p:nvSpPr>
        <p:spPr>
          <a:xfrm>
            <a:off x="3333148" y="4979528"/>
            <a:ext cx="8447689" cy="1222971"/>
          </a:xfrm>
        </p:spPr>
        <p:txBody>
          <a:bodyPr>
            <a:noAutofit/>
          </a:bodyPr>
          <a:lstStyle>
            <a:lvl1pPr marL="0" indent="0" algn="r">
              <a:buNone/>
              <a:defRPr sz="10000" b="1" i="0">
                <a:latin typeface="Futura Next DemiBold" panose="020B0602020204020303" pitchFamily="34" charset="77"/>
              </a:defRPr>
            </a:lvl1pPr>
          </a:lstStyle>
          <a:p>
            <a:pPr lvl="0"/>
            <a:r>
              <a:rPr lang="en-US"/>
              <a:t>in two lines</a:t>
            </a:r>
          </a:p>
        </p:txBody>
      </p:sp>
      <p:sp>
        <p:nvSpPr>
          <p:cNvPr id="3" name="Date">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a:lvl1pPr>
          </a:lstStyle>
          <a:p>
            <a:r>
              <a:rPr lang="en-US"/>
              <a:t>MONTH 20XX</a:t>
            </a:r>
          </a:p>
        </p:txBody>
      </p:sp>
    </p:spTree>
    <p:extLst>
      <p:ext uri="{BB962C8B-B14F-4D97-AF65-F5344CB8AC3E}">
        <p14:creationId xmlns:p14="http://schemas.microsoft.com/office/powerpoint/2010/main" val="1021278381"/>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Header - 6 Text - Light">
    <p:bg>
      <p:bgRef idx="1001">
        <a:schemeClr val="bg2"/>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CDCAA9DA-BC60-E1C8-25BD-680ADDAA1BDD}"/>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EDADF460-0175-08DA-1151-4A6D170C2EA4}"/>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20129" y="850557"/>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8000"/>
            </a:lvl1pPr>
          </a:lstStyle>
          <a:p>
            <a:r>
              <a:rPr lang="en-US">
                <a:effectLst/>
              </a:rPr>
              <a:t>Big header</a:t>
            </a:r>
            <a:endParaRPr lang="en-US"/>
          </a:p>
        </p:txBody>
      </p:sp>
      <p:sp>
        <p:nvSpPr>
          <p:cNvPr id="5" name="3 Content Headline 1">
            <a:extLst>
              <a:ext uri="{FF2B5EF4-FFF2-40B4-BE49-F238E27FC236}">
                <a16:creationId xmlns:a16="http://schemas.microsoft.com/office/drawing/2014/main" id="{2759C811-E32D-8873-B502-7A22E1EC997F}"/>
              </a:ext>
            </a:extLst>
          </p:cNvPr>
          <p:cNvSpPr>
            <a:spLocks noGrp="1"/>
          </p:cNvSpPr>
          <p:nvPr>
            <p:ph type="body" sz="half" idx="118" hasCustomPrompt="1"/>
          </p:nvPr>
        </p:nvSpPr>
        <p:spPr>
          <a:xfrm>
            <a:off x="440439" y="3355194"/>
            <a:ext cx="1693162" cy="504999"/>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 in two lines</a:t>
            </a:r>
          </a:p>
        </p:txBody>
      </p:sp>
      <p:sp>
        <p:nvSpPr>
          <p:cNvPr id="20" name="Text Placeholder 6">
            <a:extLst>
              <a:ext uri="{FF2B5EF4-FFF2-40B4-BE49-F238E27FC236}">
                <a16:creationId xmlns:a16="http://schemas.microsoft.com/office/drawing/2014/main" id="{EC34F7CA-31CF-C25B-2858-0A5B2652E80F}"/>
              </a:ext>
            </a:extLst>
          </p:cNvPr>
          <p:cNvSpPr>
            <a:spLocks noGrp="1"/>
          </p:cNvSpPr>
          <p:nvPr>
            <p:ph type="body" sz="quarter" idx="124" hasCustomPrompt="1"/>
          </p:nvPr>
        </p:nvSpPr>
        <p:spPr>
          <a:xfrm>
            <a:off x="440757" y="4057365"/>
            <a:ext cx="1692843" cy="1928329"/>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endParaRPr lang="en-US"/>
          </a:p>
        </p:txBody>
      </p:sp>
      <p:sp>
        <p:nvSpPr>
          <p:cNvPr id="10" name="5 Content Headline 2">
            <a:extLst>
              <a:ext uri="{FF2B5EF4-FFF2-40B4-BE49-F238E27FC236}">
                <a16:creationId xmlns:a16="http://schemas.microsoft.com/office/drawing/2014/main" id="{0565B5F5-AEF4-3B8C-B9E5-923122EE203C}"/>
              </a:ext>
            </a:extLst>
          </p:cNvPr>
          <p:cNvSpPr>
            <a:spLocks noGrp="1"/>
          </p:cNvSpPr>
          <p:nvPr>
            <p:ph type="body" sz="half" idx="119" hasCustomPrompt="1"/>
          </p:nvPr>
        </p:nvSpPr>
        <p:spPr>
          <a:xfrm>
            <a:off x="2373028" y="3348016"/>
            <a:ext cx="1676400" cy="511026"/>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 in two lines </a:t>
            </a:r>
          </a:p>
        </p:txBody>
      </p:sp>
      <p:sp>
        <p:nvSpPr>
          <p:cNvPr id="24" name="Text Placeholder 6">
            <a:extLst>
              <a:ext uri="{FF2B5EF4-FFF2-40B4-BE49-F238E27FC236}">
                <a16:creationId xmlns:a16="http://schemas.microsoft.com/office/drawing/2014/main" id="{C77BB0BC-824D-385C-3005-CE0D2A8ACF99}"/>
              </a:ext>
            </a:extLst>
          </p:cNvPr>
          <p:cNvSpPr>
            <a:spLocks noGrp="1"/>
          </p:cNvSpPr>
          <p:nvPr>
            <p:ph type="body" sz="quarter" idx="128" hasCustomPrompt="1"/>
          </p:nvPr>
        </p:nvSpPr>
        <p:spPr>
          <a:xfrm>
            <a:off x="2371157" y="4057365"/>
            <a:ext cx="1692843" cy="1928329"/>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endParaRPr lang="en-US"/>
          </a:p>
        </p:txBody>
      </p:sp>
      <p:sp>
        <p:nvSpPr>
          <p:cNvPr id="12" name="7 Content Headline 3">
            <a:extLst>
              <a:ext uri="{FF2B5EF4-FFF2-40B4-BE49-F238E27FC236}">
                <a16:creationId xmlns:a16="http://schemas.microsoft.com/office/drawing/2014/main" id="{D86455C4-5E06-39B7-32B9-3509697F0BEF}"/>
              </a:ext>
            </a:extLst>
          </p:cNvPr>
          <p:cNvSpPr>
            <a:spLocks noGrp="1"/>
          </p:cNvSpPr>
          <p:nvPr>
            <p:ph type="body" sz="half" idx="121" hasCustomPrompt="1"/>
          </p:nvPr>
        </p:nvSpPr>
        <p:spPr>
          <a:xfrm>
            <a:off x="4316128" y="3348015"/>
            <a:ext cx="1676400" cy="511027"/>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 in two lines</a:t>
            </a:r>
          </a:p>
        </p:txBody>
      </p:sp>
      <p:sp>
        <p:nvSpPr>
          <p:cNvPr id="25" name="Text Placeholder 6">
            <a:extLst>
              <a:ext uri="{FF2B5EF4-FFF2-40B4-BE49-F238E27FC236}">
                <a16:creationId xmlns:a16="http://schemas.microsoft.com/office/drawing/2014/main" id="{68AA21AF-F2B2-16EB-6F22-E186DA7FDFEC}"/>
              </a:ext>
            </a:extLst>
          </p:cNvPr>
          <p:cNvSpPr>
            <a:spLocks noGrp="1"/>
          </p:cNvSpPr>
          <p:nvPr>
            <p:ph type="body" sz="quarter" idx="129" hasCustomPrompt="1"/>
          </p:nvPr>
        </p:nvSpPr>
        <p:spPr>
          <a:xfrm>
            <a:off x="4326957" y="4057365"/>
            <a:ext cx="1692843" cy="1928329"/>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endParaRPr lang="en-US"/>
          </a:p>
        </p:txBody>
      </p:sp>
      <p:sp>
        <p:nvSpPr>
          <p:cNvPr id="14" name="9 Content Headline 4">
            <a:extLst>
              <a:ext uri="{FF2B5EF4-FFF2-40B4-BE49-F238E27FC236}">
                <a16:creationId xmlns:a16="http://schemas.microsoft.com/office/drawing/2014/main" id="{4E942805-845E-7147-CFE9-F1C5D8D0F440}"/>
              </a:ext>
            </a:extLst>
          </p:cNvPr>
          <p:cNvSpPr>
            <a:spLocks noGrp="1"/>
          </p:cNvSpPr>
          <p:nvPr>
            <p:ph type="body" sz="half" idx="123" hasCustomPrompt="1"/>
          </p:nvPr>
        </p:nvSpPr>
        <p:spPr>
          <a:xfrm>
            <a:off x="6199474" y="3313909"/>
            <a:ext cx="1721273" cy="511027"/>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 in two lines</a:t>
            </a:r>
          </a:p>
        </p:txBody>
      </p:sp>
      <p:sp>
        <p:nvSpPr>
          <p:cNvPr id="26" name="Text Placeholder 6">
            <a:extLst>
              <a:ext uri="{FF2B5EF4-FFF2-40B4-BE49-F238E27FC236}">
                <a16:creationId xmlns:a16="http://schemas.microsoft.com/office/drawing/2014/main" id="{FCCC6149-BEDE-BFEF-B4CC-CDB15DD339E8}"/>
              </a:ext>
            </a:extLst>
          </p:cNvPr>
          <p:cNvSpPr>
            <a:spLocks noGrp="1"/>
          </p:cNvSpPr>
          <p:nvPr>
            <p:ph type="body" sz="quarter" idx="130" hasCustomPrompt="1"/>
          </p:nvPr>
        </p:nvSpPr>
        <p:spPr>
          <a:xfrm>
            <a:off x="6219257" y="4057365"/>
            <a:ext cx="1692843" cy="1928329"/>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endParaRPr lang="en-US"/>
          </a:p>
        </p:txBody>
      </p:sp>
      <p:sp>
        <p:nvSpPr>
          <p:cNvPr id="16" name="11 Content Headline 5">
            <a:extLst>
              <a:ext uri="{FF2B5EF4-FFF2-40B4-BE49-F238E27FC236}">
                <a16:creationId xmlns:a16="http://schemas.microsoft.com/office/drawing/2014/main" id="{F2BB4366-7E20-E717-3469-40C444249D85}"/>
              </a:ext>
            </a:extLst>
          </p:cNvPr>
          <p:cNvSpPr>
            <a:spLocks noGrp="1"/>
          </p:cNvSpPr>
          <p:nvPr>
            <p:ph type="body" sz="half" idx="125" hasCustomPrompt="1"/>
          </p:nvPr>
        </p:nvSpPr>
        <p:spPr>
          <a:xfrm>
            <a:off x="8171155" y="3313909"/>
            <a:ext cx="1661519" cy="511027"/>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 in two lines</a:t>
            </a:r>
          </a:p>
        </p:txBody>
      </p:sp>
      <p:sp>
        <p:nvSpPr>
          <p:cNvPr id="27" name="Text Placeholder 6">
            <a:extLst>
              <a:ext uri="{FF2B5EF4-FFF2-40B4-BE49-F238E27FC236}">
                <a16:creationId xmlns:a16="http://schemas.microsoft.com/office/drawing/2014/main" id="{EEB93979-1670-3CAE-786B-766623535B6A}"/>
              </a:ext>
            </a:extLst>
          </p:cNvPr>
          <p:cNvSpPr>
            <a:spLocks noGrp="1"/>
          </p:cNvSpPr>
          <p:nvPr>
            <p:ph type="body" sz="quarter" idx="131" hasCustomPrompt="1"/>
          </p:nvPr>
        </p:nvSpPr>
        <p:spPr>
          <a:xfrm>
            <a:off x="8162357" y="4057365"/>
            <a:ext cx="1692843" cy="1928329"/>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endParaRPr lang="en-US"/>
          </a:p>
        </p:txBody>
      </p:sp>
      <p:sp>
        <p:nvSpPr>
          <p:cNvPr id="18" name="13 Content Headline 6">
            <a:extLst>
              <a:ext uri="{FF2B5EF4-FFF2-40B4-BE49-F238E27FC236}">
                <a16:creationId xmlns:a16="http://schemas.microsoft.com/office/drawing/2014/main" id="{4D5F44DA-21D8-0F54-7903-DDB022CD53B3}"/>
              </a:ext>
            </a:extLst>
          </p:cNvPr>
          <p:cNvSpPr>
            <a:spLocks noGrp="1"/>
          </p:cNvSpPr>
          <p:nvPr>
            <p:ph type="body" sz="half" idx="127" hasCustomPrompt="1"/>
          </p:nvPr>
        </p:nvSpPr>
        <p:spPr>
          <a:xfrm>
            <a:off x="10071207" y="3313909"/>
            <a:ext cx="1719568" cy="511027"/>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 in two lines</a:t>
            </a:r>
          </a:p>
        </p:txBody>
      </p:sp>
      <p:sp>
        <p:nvSpPr>
          <p:cNvPr id="28" name="Text Placeholder 6">
            <a:extLst>
              <a:ext uri="{FF2B5EF4-FFF2-40B4-BE49-F238E27FC236}">
                <a16:creationId xmlns:a16="http://schemas.microsoft.com/office/drawing/2014/main" id="{B0C852AB-05AB-857E-86A7-F3C270DB89F9}"/>
              </a:ext>
            </a:extLst>
          </p:cNvPr>
          <p:cNvSpPr>
            <a:spLocks noGrp="1"/>
          </p:cNvSpPr>
          <p:nvPr>
            <p:ph type="body" sz="quarter" idx="132" hasCustomPrompt="1"/>
          </p:nvPr>
        </p:nvSpPr>
        <p:spPr>
          <a:xfrm>
            <a:off x="10080057" y="4057365"/>
            <a:ext cx="1692843" cy="1928329"/>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a:xfrm>
            <a:off x="3314700" y="6019800"/>
            <a:ext cx="5562600" cy="418254"/>
          </a:xfrm>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7" name="Text Placeholder 33">
            <a:extLst>
              <a:ext uri="{FF2B5EF4-FFF2-40B4-BE49-F238E27FC236}">
                <a16:creationId xmlns:a16="http://schemas.microsoft.com/office/drawing/2014/main" id="{E77B2B9E-E123-3BD7-B224-15D2290748CD}"/>
              </a:ext>
              <a:ext uri="{C183D7F6-B498-43B3-948B-1728B52AA6E4}">
                <adec:decorative xmlns:adec="http://schemas.microsoft.com/office/drawing/2017/decorative" val="1"/>
              </a:ext>
            </a:extLst>
          </p:cNvPr>
          <p:cNvSpPr>
            <a:spLocks noGrp="1"/>
          </p:cNvSpPr>
          <p:nvPr>
            <p:ph type="body" sz="quarter" idx="135" hasCustomPrompt="1"/>
          </p:nvPr>
        </p:nvSpPr>
        <p:spPr>
          <a:xfrm>
            <a:off x="430873" y="3911436"/>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1" name="Text Placeholder 33">
            <a:extLst>
              <a:ext uri="{FF2B5EF4-FFF2-40B4-BE49-F238E27FC236}">
                <a16:creationId xmlns:a16="http://schemas.microsoft.com/office/drawing/2014/main" id="{7D1A1FB2-15B4-1A34-500F-9A91DADBEAA0}"/>
              </a:ext>
              <a:ext uri="{C183D7F6-B498-43B3-948B-1728B52AA6E4}">
                <adec:decorative xmlns:adec="http://schemas.microsoft.com/office/drawing/2017/decorative" val="1"/>
              </a:ext>
            </a:extLst>
          </p:cNvPr>
          <p:cNvSpPr>
            <a:spLocks noGrp="1"/>
          </p:cNvSpPr>
          <p:nvPr>
            <p:ph type="body" sz="quarter" idx="136" hasCustomPrompt="1"/>
          </p:nvPr>
        </p:nvSpPr>
        <p:spPr>
          <a:xfrm>
            <a:off x="2380585" y="3911436"/>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3" name="Text Placeholder 33">
            <a:extLst>
              <a:ext uri="{FF2B5EF4-FFF2-40B4-BE49-F238E27FC236}">
                <a16:creationId xmlns:a16="http://schemas.microsoft.com/office/drawing/2014/main" id="{9E57A681-B5A7-C8F6-26B5-CCEDF9C414FF}"/>
              </a:ext>
              <a:ext uri="{C183D7F6-B498-43B3-948B-1728B52AA6E4}">
                <adec:decorative xmlns:adec="http://schemas.microsoft.com/office/drawing/2017/decorative" val="1"/>
              </a:ext>
            </a:extLst>
          </p:cNvPr>
          <p:cNvSpPr>
            <a:spLocks noGrp="1"/>
          </p:cNvSpPr>
          <p:nvPr>
            <p:ph type="body" sz="quarter" idx="137" hasCustomPrompt="1"/>
          </p:nvPr>
        </p:nvSpPr>
        <p:spPr>
          <a:xfrm>
            <a:off x="4322741" y="3911436"/>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5" name="Text Placeholder 33">
            <a:extLst>
              <a:ext uri="{FF2B5EF4-FFF2-40B4-BE49-F238E27FC236}">
                <a16:creationId xmlns:a16="http://schemas.microsoft.com/office/drawing/2014/main" id="{26B03F4C-5A22-1E08-9B9D-9D34B76E643D}"/>
              </a:ext>
              <a:ext uri="{C183D7F6-B498-43B3-948B-1728B52AA6E4}">
                <adec:decorative xmlns:adec="http://schemas.microsoft.com/office/drawing/2017/decorative" val="1"/>
              </a:ext>
            </a:extLst>
          </p:cNvPr>
          <p:cNvSpPr>
            <a:spLocks noGrp="1"/>
          </p:cNvSpPr>
          <p:nvPr>
            <p:ph type="body" sz="quarter" idx="138" hasCustomPrompt="1"/>
          </p:nvPr>
        </p:nvSpPr>
        <p:spPr>
          <a:xfrm>
            <a:off x="6232223" y="3911436"/>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7" name="Text Placeholder 33">
            <a:extLst>
              <a:ext uri="{FF2B5EF4-FFF2-40B4-BE49-F238E27FC236}">
                <a16:creationId xmlns:a16="http://schemas.microsoft.com/office/drawing/2014/main" id="{942D0626-D814-0459-AB15-5D6212BF5E8F}"/>
              </a:ext>
              <a:ext uri="{C183D7F6-B498-43B3-948B-1728B52AA6E4}">
                <adec:decorative xmlns:adec="http://schemas.microsoft.com/office/drawing/2017/decorative" val="1"/>
              </a:ext>
            </a:extLst>
          </p:cNvPr>
          <p:cNvSpPr>
            <a:spLocks noGrp="1"/>
          </p:cNvSpPr>
          <p:nvPr>
            <p:ph type="body" sz="quarter" idx="139" hasCustomPrompt="1"/>
          </p:nvPr>
        </p:nvSpPr>
        <p:spPr>
          <a:xfrm>
            <a:off x="8159634" y="3911436"/>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9" name="Text Placeholder 33">
            <a:extLst>
              <a:ext uri="{FF2B5EF4-FFF2-40B4-BE49-F238E27FC236}">
                <a16:creationId xmlns:a16="http://schemas.microsoft.com/office/drawing/2014/main" id="{2392602D-6452-94C5-9B60-C9CB2A65A57D}"/>
              </a:ext>
              <a:ext uri="{C183D7F6-B498-43B3-948B-1728B52AA6E4}">
                <adec:decorative xmlns:adec="http://schemas.microsoft.com/office/drawing/2017/decorative" val="1"/>
              </a:ext>
            </a:extLst>
          </p:cNvPr>
          <p:cNvSpPr>
            <a:spLocks noGrp="1"/>
          </p:cNvSpPr>
          <p:nvPr>
            <p:ph type="body" sz="quarter" idx="140" hasCustomPrompt="1"/>
          </p:nvPr>
        </p:nvSpPr>
        <p:spPr>
          <a:xfrm>
            <a:off x="10079874" y="3911436"/>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Tree>
    <p:extLst>
      <p:ext uri="{BB962C8B-B14F-4D97-AF65-F5344CB8AC3E}">
        <p14:creationId xmlns:p14="http://schemas.microsoft.com/office/powerpoint/2010/main" val="2656425226"/>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edium Header - 12 Text - Light">
    <p:bg>
      <p:bgRef idx="1001">
        <a:schemeClr val="bg2"/>
      </p:bgRef>
    </p:bg>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CDCAA9DA-BC60-E1C8-25BD-680ADDAA1BDD}"/>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Eyebrow">
            <a:extLst>
              <a:ext uri="{FF2B5EF4-FFF2-40B4-BE49-F238E27FC236}">
                <a16:creationId xmlns:a16="http://schemas.microsoft.com/office/drawing/2014/main" id="{EDADF460-0175-08DA-1151-4A6D170C2EA4}"/>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11" name="Headline">
            <a:extLst>
              <a:ext uri="{FF2B5EF4-FFF2-40B4-BE49-F238E27FC236}">
                <a16:creationId xmlns:a16="http://schemas.microsoft.com/office/drawing/2014/main" id="{E248AC94-BC81-31B6-E660-E8C7F58D5ED9}"/>
              </a:ext>
            </a:extLst>
          </p:cNvPr>
          <p:cNvSpPr>
            <a:spLocks noGrp="1"/>
          </p:cNvSpPr>
          <p:nvPr>
            <p:ph type="title" hasCustomPrompt="1"/>
          </p:nvPr>
        </p:nvSpPr>
        <p:spPr>
          <a:xfrm>
            <a:off x="435010" y="857409"/>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Medium header type styling lorem ipsum dolor sit </a:t>
            </a:r>
            <a:r>
              <a:rPr lang="en-US" err="1"/>
              <a:t>amet</a:t>
            </a:r>
            <a:r>
              <a:rPr lang="en-US"/>
              <a:t>.</a:t>
            </a:r>
          </a:p>
        </p:txBody>
      </p:sp>
      <p:sp>
        <p:nvSpPr>
          <p:cNvPr id="5" name="Content Headline 1">
            <a:extLst>
              <a:ext uri="{FF2B5EF4-FFF2-40B4-BE49-F238E27FC236}">
                <a16:creationId xmlns:a16="http://schemas.microsoft.com/office/drawing/2014/main" id="{2759C811-E32D-8873-B502-7A22E1EC997F}"/>
              </a:ext>
            </a:extLst>
          </p:cNvPr>
          <p:cNvSpPr>
            <a:spLocks noGrp="1"/>
          </p:cNvSpPr>
          <p:nvPr>
            <p:ph type="body" sz="half" idx="118" hasCustomPrompt="1"/>
          </p:nvPr>
        </p:nvSpPr>
        <p:spPr>
          <a:xfrm>
            <a:off x="440439" y="2657493"/>
            <a:ext cx="1693162" cy="332886"/>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Point one</a:t>
            </a:r>
          </a:p>
        </p:txBody>
      </p:sp>
      <p:sp>
        <p:nvSpPr>
          <p:cNvPr id="20" name="Content Text 1">
            <a:extLst>
              <a:ext uri="{FF2B5EF4-FFF2-40B4-BE49-F238E27FC236}">
                <a16:creationId xmlns:a16="http://schemas.microsoft.com/office/drawing/2014/main" id="{EC34F7CA-31CF-C25B-2858-0A5B2652E80F}"/>
              </a:ext>
            </a:extLst>
          </p:cNvPr>
          <p:cNvSpPr>
            <a:spLocks noGrp="1"/>
          </p:cNvSpPr>
          <p:nvPr>
            <p:ph type="body" sz="quarter" idx="124" hasCustomPrompt="1"/>
          </p:nvPr>
        </p:nvSpPr>
        <p:spPr>
          <a:xfrm>
            <a:off x="440757" y="30775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endParaRPr lang="en-US"/>
          </a:p>
        </p:txBody>
      </p:sp>
      <p:sp>
        <p:nvSpPr>
          <p:cNvPr id="13" name="Content Headline 2">
            <a:extLst>
              <a:ext uri="{FF2B5EF4-FFF2-40B4-BE49-F238E27FC236}">
                <a16:creationId xmlns:a16="http://schemas.microsoft.com/office/drawing/2014/main" id="{946BF398-2D17-B690-694E-94CBF0FCA783}"/>
              </a:ext>
            </a:extLst>
          </p:cNvPr>
          <p:cNvSpPr>
            <a:spLocks noGrp="1"/>
          </p:cNvSpPr>
          <p:nvPr>
            <p:ph type="body" sz="half" idx="125" hasCustomPrompt="1"/>
          </p:nvPr>
        </p:nvSpPr>
        <p:spPr>
          <a:xfrm>
            <a:off x="2360679" y="2657493"/>
            <a:ext cx="1693162" cy="332886"/>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Point two</a:t>
            </a:r>
          </a:p>
        </p:txBody>
      </p:sp>
      <p:sp>
        <p:nvSpPr>
          <p:cNvPr id="15" name="Text Placeholder 2">
            <a:extLst>
              <a:ext uri="{FF2B5EF4-FFF2-40B4-BE49-F238E27FC236}">
                <a16:creationId xmlns:a16="http://schemas.microsoft.com/office/drawing/2014/main" id="{689B9326-1300-1638-4165-EAD346FC594F}"/>
              </a:ext>
            </a:extLst>
          </p:cNvPr>
          <p:cNvSpPr>
            <a:spLocks noGrp="1"/>
          </p:cNvSpPr>
          <p:nvPr>
            <p:ph type="body" sz="quarter" idx="126" hasCustomPrompt="1"/>
          </p:nvPr>
        </p:nvSpPr>
        <p:spPr>
          <a:xfrm>
            <a:off x="2360997" y="30775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endParaRPr lang="en-US"/>
          </a:p>
        </p:txBody>
      </p:sp>
      <p:sp>
        <p:nvSpPr>
          <p:cNvPr id="17" name="Content Headline 3">
            <a:extLst>
              <a:ext uri="{FF2B5EF4-FFF2-40B4-BE49-F238E27FC236}">
                <a16:creationId xmlns:a16="http://schemas.microsoft.com/office/drawing/2014/main" id="{72B9ABEE-9D66-1394-E76E-DADEC73799A9}"/>
              </a:ext>
            </a:extLst>
          </p:cNvPr>
          <p:cNvSpPr>
            <a:spLocks noGrp="1"/>
          </p:cNvSpPr>
          <p:nvPr>
            <p:ph type="body" sz="half" idx="127" hasCustomPrompt="1"/>
          </p:nvPr>
        </p:nvSpPr>
        <p:spPr>
          <a:xfrm>
            <a:off x="4326639" y="2657493"/>
            <a:ext cx="1693162" cy="332886"/>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Point three</a:t>
            </a:r>
          </a:p>
        </p:txBody>
      </p:sp>
      <p:sp>
        <p:nvSpPr>
          <p:cNvPr id="19" name="Text Placeholder 3">
            <a:extLst>
              <a:ext uri="{FF2B5EF4-FFF2-40B4-BE49-F238E27FC236}">
                <a16:creationId xmlns:a16="http://schemas.microsoft.com/office/drawing/2014/main" id="{C8185FE2-3520-44C5-17BA-A725389B1A2A}"/>
              </a:ext>
            </a:extLst>
          </p:cNvPr>
          <p:cNvSpPr>
            <a:spLocks noGrp="1"/>
          </p:cNvSpPr>
          <p:nvPr>
            <p:ph type="body" sz="quarter" idx="128" hasCustomPrompt="1"/>
          </p:nvPr>
        </p:nvSpPr>
        <p:spPr>
          <a:xfrm>
            <a:off x="4326957" y="30775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endParaRPr lang="en-US"/>
          </a:p>
        </p:txBody>
      </p:sp>
      <p:sp>
        <p:nvSpPr>
          <p:cNvPr id="21" name="Content Headline 4">
            <a:extLst>
              <a:ext uri="{FF2B5EF4-FFF2-40B4-BE49-F238E27FC236}">
                <a16:creationId xmlns:a16="http://schemas.microsoft.com/office/drawing/2014/main" id="{726F2683-45AD-E9E2-5A6E-C0ED866F20A6}"/>
              </a:ext>
            </a:extLst>
          </p:cNvPr>
          <p:cNvSpPr>
            <a:spLocks noGrp="1"/>
          </p:cNvSpPr>
          <p:nvPr>
            <p:ph type="body" sz="half" idx="129" hasCustomPrompt="1"/>
          </p:nvPr>
        </p:nvSpPr>
        <p:spPr>
          <a:xfrm>
            <a:off x="6231639" y="2657493"/>
            <a:ext cx="1693162" cy="332886"/>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Point four</a:t>
            </a:r>
          </a:p>
        </p:txBody>
      </p:sp>
      <p:sp>
        <p:nvSpPr>
          <p:cNvPr id="22" name="Text Placeholder 4">
            <a:extLst>
              <a:ext uri="{FF2B5EF4-FFF2-40B4-BE49-F238E27FC236}">
                <a16:creationId xmlns:a16="http://schemas.microsoft.com/office/drawing/2014/main" id="{C5FA8440-9172-2C6A-C1E8-0DB5958925EC}"/>
              </a:ext>
            </a:extLst>
          </p:cNvPr>
          <p:cNvSpPr>
            <a:spLocks noGrp="1"/>
          </p:cNvSpPr>
          <p:nvPr>
            <p:ph type="body" sz="quarter" idx="130" hasCustomPrompt="1"/>
          </p:nvPr>
        </p:nvSpPr>
        <p:spPr>
          <a:xfrm>
            <a:off x="6231957" y="30775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endParaRPr lang="en-US"/>
          </a:p>
        </p:txBody>
      </p:sp>
      <p:sp>
        <p:nvSpPr>
          <p:cNvPr id="23" name="Content Headline 5">
            <a:extLst>
              <a:ext uri="{FF2B5EF4-FFF2-40B4-BE49-F238E27FC236}">
                <a16:creationId xmlns:a16="http://schemas.microsoft.com/office/drawing/2014/main" id="{42E1A084-3F5C-5E08-D5A7-AC50472AEB8F}"/>
              </a:ext>
            </a:extLst>
          </p:cNvPr>
          <p:cNvSpPr>
            <a:spLocks noGrp="1"/>
          </p:cNvSpPr>
          <p:nvPr>
            <p:ph type="body" sz="half" idx="131" hasCustomPrompt="1"/>
          </p:nvPr>
        </p:nvSpPr>
        <p:spPr>
          <a:xfrm>
            <a:off x="8167119" y="2657493"/>
            <a:ext cx="1693162" cy="332886"/>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Point five</a:t>
            </a:r>
          </a:p>
        </p:txBody>
      </p:sp>
      <p:sp>
        <p:nvSpPr>
          <p:cNvPr id="29" name="Text Placeholder 5">
            <a:extLst>
              <a:ext uri="{FF2B5EF4-FFF2-40B4-BE49-F238E27FC236}">
                <a16:creationId xmlns:a16="http://schemas.microsoft.com/office/drawing/2014/main" id="{95566AF8-F2B9-7F55-B428-91B2944E9875}"/>
              </a:ext>
            </a:extLst>
          </p:cNvPr>
          <p:cNvSpPr>
            <a:spLocks noGrp="1"/>
          </p:cNvSpPr>
          <p:nvPr>
            <p:ph type="body" sz="quarter" idx="132" hasCustomPrompt="1"/>
          </p:nvPr>
        </p:nvSpPr>
        <p:spPr>
          <a:xfrm>
            <a:off x="8167437" y="30775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endParaRPr lang="en-US"/>
          </a:p>
        </p:txBody>
      </p:sp>
      <p:sp>
        <p:nvSpPr>
          <p:cNvPr id="30" name="Content Headline 6">
            <a:extLst>
              <a:ext uri="{FF2B5EF4-FFF2-40B4-BE49-F238E27FC236}">
                <a16:creationId xmlns:a16="http://schemas.microsoft.com/office/drawing/2014/main" id="{192E9F22-5EDC-867D-EC8D-2C5AFF744C34}"/>
              </a:ext>
            </a:extLst>
          </p:cNvPr>
          <p:cNvSpPr>
            <a:spLocks noGrp="1"/>
          </p:cNvSpPr>
          <p:nvPr>
            <p:ph type="body" sz="half" idx="133" hasCustomPrompt="1"/>
          </p:nvPr>
        </p:nvSpPr>
        <p:spPr>
          <a:xfrm>
            <a:off x="10056879" y="2657493"/>
            <a:ext cx="1693162" cy="332886"/>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Point six</a:t>
            </a:r>
          </a:p>
        </p:txBody>
      </p:sp>
      <p:sp>
        <p:nvSpPr>
          <p:cNvPr id="31" name="Text Placeholder 6">
            <a:extLst>
              <a:ext uri="{FF2B5EF4-FFF2-40B4-BE49-F238E27FC236}">
                <a16:creationId xmlns:a16="http://schemas.microsoft.com/office/drawing/2014/main" id="{F6B11EC9-2BF4-B13C-217E-8723DA49D804}"/>
              </a:ext>
            </a:extLst>
          </p:cNvPr>
          <p:cNvSpPr>
            <a:spLocks noGrp="1"/>
          </p:cNvSpPr>
          <p:nvPr>
            <p:ph type="body" sz="quarter" idx="134" hasCustomPrompt="1"/>
          </p:nvPr>
        </p:nvSpPr>
        <p:spPr>
          <a:xfrm>
            <a:off x="10057197" y="30775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endParaRPr lang="en-US"/>
          </a:p>
        </p:txBody>
      </p:sp>
      <p:sp>
        <p:nvSpPr>
          <p:cNvPr id="32" name="Content Headline 7">
            <a:extLst>
              <a:ext uri="{FF2B5EF4-FFF2-40B4-BE49-F238E27FC236}">
                <a16:creationId xmlns:a16="http://schemas.microsoft.com/office/drawing/2014/main" id="{72FC7197-8245-2918-F0F3-73E03632EB56}"/>
              </a:ext>
            </a:extLst>
          </p:cNvPr>
          <p:cNvSpPr>
            <a:spLocks noGrp="1"/>
          </p:cNvSpPr>
          <p:nvPr>
            <p:ph type="body" sz="half" idx="135" hasCustomPrompt="1"/>
          </p:nvPr>
        </p:nvSpPr>
        <p:spPr>
          <a:xfrm>
            <a:off x="440439" y="4410093"/>
            <a:ext cx="1693162" cy="332886"/>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Point seven</a:t>
            </a:r>
          </a:p>
        </p:txBody>
      </p:sp>
      <p:sp>
        <p:nvSpPr>
          <p:cNvPr id="33" name="Text Placeholder 7">
            <a:extLst>
              <a:ext uri="{FF2B5EF4-FFF2-40B4-BE49-F238E27FC236}">
                <a16:creationId xmlns:a16="http://schemas.microsoft.com/office/drawing/2014/main" id="{8C38FEB1-D31D-652A-3845-1494B9393358}"/>
              </a:ext>
            </a:extLst>
          </p:cNvPr>
          <p:cNvSpPr>
            <a:spLocks noGrp="1"/>
          </p:cNvSpPr>
          <p:nvPr>
            <p:ph type="body" sz="quarter" idx="136" hasCustomPrompt="1"/>
          </p:nvPr>
        </p:nvSpPr>
        <p:spPr>
          <a:xfrm>
            <a:off x="440757" y="48301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endParaRPr lang="en-US"/>
          </a:p>
        </p:txBody>
      </p:sp>
      <p:sp>
        <p:nvSpPr>
          <p:cNvPr id="34" name="Content Headline 8">
            <a:extLst>
              <a:ext uri="{FF2B5EF4-FFF2-40B4-BE49-F238E27FC236}">
                <a16:creationId xmlns:a16="http://schemas.microsoft.com/office/drawing/2014/main" id="{E5A39C46-BC51-8FB7-5598-557DCDACF9E5}"/>
              </a:ext>
            </a:extLst>
          </p:cNvPr>
          <p:cNvSpPr>
            <a:spLocks noGrp="1"/>
          </p:cNvSpPr>
          <p:nvPr>
            <p:ph type="body" sz="half" idx="137" hasCustomPrompt="1"/>
          </p:nvPr>
        </p:nvSpPr>
        <p:spPr>
          <a:xfrm>
            <a:off x="2360679" y="4410093"/>
            <a:ext cx="1693162" cy="332886"/>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Point eight</a:t>
            </a:r>
          </a:p>
        </p:txBody>
      </p:sp>
      <p:sp>
        <p:nvSpPr>
          <p:cNvPr id="35" name="Text Placeholder 8">
            <a:extLst>
              <a:ext uri="{FF2B5EF4-FFF2-40B4-BE49-F238E27FC236}">
                <a16:creationId xmlns:a16="http://schemas.microsoft.com/office/drawing/2014/main" id="{550DE7CD-F5DD-601A-AFDF-1B15F6CE61D8}"/>
              </a:ext>
            </a:extLst>
          </p:cNvPr>
          <p:cNvSpPr>
            <a:spLocks noGrp="1"/>
          </p:cNvSpPr>
          <p:nvPr>
            <p:ph type="body" sz="quarter" idx="138" hasCustomPrompt="1"/>
          </p:nvPr>
        </p:nvSpPr>
        <p:spPr>
          <a:xfrm>
            <a:off x="2360997" y="48301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endParaRPr lang="en-US"/>
          </a:p>
        </p:txBody>
      </p:sp>
      <p:sp>
        <p:nvSpPr>
          <p:cNvPr id="36" name="Content Headline 9">
            <a:extLst>
              <a:ext uri="{FF2B5EF4-FFF2-40B4-BE49-F238E27FC236}">
                <a16:creationId xmlns:a16="http://schemas.microsoft.com/office/drawing/2014/main" id="{8814789A-7BF4-BDD0-E55F-301CF050B7AB}"/>
              </a:ext>
            </a:extLst>
          </p:cNvPr>
          <p:cNvSpPr>
            <a:spLocks noGrp="1"/>
          </p:cNvSpPr>
          <p:nvPr>
            <p:ph type="body" sz="half" idx="139" hasCustomPrompt="1"/>
          </p:nvPr>
        </p:nvSpPr>
        <p:spPr>
          <a:xfrm>
            <a:off x="4326639" y="4410093"/>
            <a:ext cx="1693162" cy="332886"/>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Point nine</a:t>
            </a:r>
          </a:p>
        </p:txBody>
      </p:sp>
      <p:sp>
        <p:nvSpPr>
          <p:cNvPr id="37" name="Text Placeholder 9">
            <a:extLst>
              <a:ext uri="{FF2B5EF4-FFF2-40B4-BE49-F238E27FC236}">
                <a16:creationId xmlns:a16="http://schemas.microsoft.com/office/drawing/2014/main" id="{F0BF0018-2E02-A1F8-9E90-3B3F748CE45F}"/>
              </a:ext>
            </a:extLst>
          </p:cNvPr>
          <p:cNvSpPr>
            <a:spLocks noGrp="1"/>
          </p:cNvSpPr>
          <p:nvPr>
            <p:ph type="body" sz="quarter" idx="140" hasCustomPrompt="1"/>
          </p:nvPr>
        </p:nvSpPr>
        <p:spPr>
          <a:xfrm>
            <a:off x="4326957" y="48301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endParaRPr lang="en-US"/>
          </a:p>
        </p:txBody>
      </p:sp>
      <p:sp>
        <p:nvSpPr>
          <p:cNvPr id="38" name="Content Headline 10">
            <a:extLst>
              <a:ext uri="{FF2B5EF4-FFF2-40B4-BE49-F238E27FC236}">
                <a16:creationId xmlns:a16="http://schemas.microsoft.com/office/drawing/2014/main" id="{A114F1D5-B21E-F735-77C7-0D802953DF5D}"/>
              </a:ext>
            </a:extLst>
          </p:cNvPr>
          <p:cNvSpPr>
            <a:spLocks noGrp="1"/>
          </p:cNvSpPr>
          <p:nvPr>
            <p:ph type="body" sz="half" idx="141" hasCustomPrompt="1"/>
          </p:nvPr>
        </p:nvSpPr>
        <p:spPr>
          <a:xfrm>
            <a:off x="6231639" y="4410093"/>
            <a:ext cx="1693162" cy="332886"/>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Point ten</a:t>
            </a:r>
          </a:p>
        </p:txBody>
      </p:sp>
      <p:sp>
        <p:nvSpPr>
          <p:cNvPr id="39" name="Text Placeholder 10">
            <a:extLst>
              <a:ext uri="{FF2B5EF4-FFF2-40B4-BE49-F238E27FC236}">
                <a16:creationId xmlns:a16="http://schemas.microsoft.com/office/drawing/2014/main" id="{478BCEE0-1993-E964-4EB5-DE7C758AFD55}"/>
              </a:ext>
            </a:extLst>
          </p:cNvPr>
          <p:cNvSpPr>
            <a:spLocks noGrp="1"/>
          </p:cNvSpPr>
          <p:nvPr>
            <p:ph type="body" sz="quarter" idx="142" hasCustomPrompt="1"/>
          </p:nvPr>
        </p:nvSpPr>
        <p:spPr>
          <a:xfrm>
            <a:off x="6231957" y="48301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endParaRPr lang="en-US"/>
          </a:p>
        </p:txBody>
      </p:sp>
      <p:sp>
        <p:nvSpPr>
          <p:cNvPr id="40" name="Content Headline 11">
            <a:extLst>
              <a:ext uri="{FF2B5EF4-FFF2-40B4-BE49-F238E27FC236}">
                <a16:creationId xmlns:a16="http://schemas.microsoft.com/office/drawing/2014/main" id="{1703675B-EA3F-11AA-E05D-DF74105CF6F9}"/>
              </a:ext>
            </a:extLst>
          </p:cNvPr>
          <p:cNvSpPr>
            <a:spLocks noGrp="1"/>
          </p:cNvSpPr>
          <p:nvPr>
            <p:ph type="body" sz="half" idx="143" hasCustomPrompt="1"/>
          </p:nvPr>
        </p:nvSpPr>
        <p:spPr>
          <a:xfrm>
            <a:off x="8167119" y="4410093"/>
            <a:ext cx="1693162" cy="332886"/>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Point eleven</a:t>
            </a:r>
          </a:p>
        </p:txBody>
      </p:sp>
      <p:sp>
        <p:nvSpPr>
          <p:cNvPr id="41" name="Text Placeholder 11">
            <a:extLst>
              <a:ext uri="{FF2B5EF4-FFF2-40B4-BE49-F238E27FC236}">
                <a16:creationId xmlns:a16="http://schemas.microsoft.com/office/drawing/2014/main" id="{1E68100F-2519-D787-DFFD-B2E44F23E8F7}"/>
              </a:ext>
            </a:extLst>
          </p:cNvPr>
          <p:cNvSpPr>
            <a:spLocks noGrp="1"/>
          </p:cNvSpPr>
          <p:nvPr>
            <p:ph type="body" sz="quarter" idx="144" hasCustomPrompt="1"/>
          </p:nvPr>
        </p:nvSpPr>
        <p:spPr>
          <a:xfrm>
            <a:off x="8167437" y="48301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endParaRPr lang="en-US"/>
          </a:p>
        </p:txBody>
      </p:sp>
      <p:sp>
        <p:nvSpPr>
          <p:cNvPr id="42" name="Content Headline 12">
            <a:extLst>
              <a:ext uri="{FF2B5EF4-FFF2-40B4-BE49-F238E27FC236}">
                <a16:creationId xmlns:a16="http://schemas.microsoft.com/office/drawing/2014/main" id="{32ABA87F-C9F1-176F-E696-89051AFE56BE}"/>
              </a:ext>
            </a:extLst>
          </p:cNvPr>
          <p:cNvSpPr>
            <a:spLocks noGrp="1"/>
          </p:cNvSpPr>
          <p:nvPr>
            <p:ph type="body" sz="half" idx="145" hasCustomPrompt="1"/>
          </p:nvPr>
        </p:nvSpPr>
        <p:spPr>
          <a:xfrm>
            <a:off x="10056879" y="4410093"/>
            <a:ext cx="1693162" cy="332886"/>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Point twelve</a:t>
            </a:r>
          </a:p>
        </p:txBody>
      </p:sp>
      <p:sp>
        <p:nvSpPr>
          <p:cNvPr id="43" name="Text Placeholder 12">
            <a:extLst>
              <a:ext uri="{FF2B5EF4-FFF2-40B4-BE49-F238E27FC236}">
                <a16:creationId xmlns:a16="http://schemas.microsoft.com/office/drawing/2014/main" id="{1DE845DC-11DD-8EA4-7067-6ECA0644AB15}"/>
              </a:ext>
            </a:extLst>
          </p:cNvPr>
          <p:cNvSpPr>
            <a:spLocks noGrp="1"/>
          </p:cNvSpPr>
          <p:nvPr>
            <p:ph type="body" sz="quarter" idx="146" hasCustomPrompt="1"/>
          </p:nvPr>
        </p:nvSpPr>
        <p:spPr>
          <a:xfrm>
            <a:off x="10057197" y="48301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endParaRPr lang="en-US"/>
          </a:p>
        </p:txBody>
      </p:sp>
      <p:sp>
        <p:nvSpPr>
          <p:cNvPr id="3" name="Date">
            <a:extLst>
              <a:ext uri="{FF2B5EF4-FFF2-40B4-BE49-F238E27FC236}">
                <a16:creationId xmlns:a16="http://schemas.microsoft.com/office/drawing/2014/main" id="{E897907E-AE25-E63A-46FA-8E8406DEC04B}"/>
              </a:ext>
              <a:ext uri="{C183D7F6-B498-43B3-948B-1728B52AA6E4}">
                <adec:decorative xmlns:adec="http://schemas.microsoft.com/office/drawing/2017/decorative" val="1"/>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412377197"/>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ts and Facts 1 - Light">
    <p:bg>
      <p:bgRef idx="1001">
        <a:schemeClr val="bg2"/>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1387334F-0167-5A57-519A-648206A375BE}"/>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3603590" cy="1446879"/>
          </a:xfrm>
        </p:spPr>
        <p:txBody>
          <a:bodyPr tIns="0">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Big numbers stats and facts</a:t>
            </a:r>
          </a:p>
        </p:txBody>
      </p:sp>
      <p:sp>
        <p:nvSpPr>
          <p:cNvPr id="5" name="Text Placeholder 1">
            <a:extLst>
              <a:ext uri="{FF2B5EF4-FFF2-40B4-BE49-F238E27FC236}">
                <a16:creationId xmlns:a16="http://schemas.microsoft.com/office/drawing/2014/main" id="{C898375A-2C62-96BD-B721-491046840078}"/>
              </a:ext>
            </a:extLst>
          </p:cNvPr>
          <p:cNvSpPr>
            <a:spLocks noGrp="1"/>
          </p:cNvSpPr>
          <p:nvPr>
            <p:ph type="body" sz="half" idx="118" hasCustomPrompt="1"/>
          </p:nvPr>
        </p:nvSpPr>
        <p:spPr>
          <a:xfrm>
            <a:off x="4305300" y="2304288"/>
            <a:ext cx="194310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7" name="Text Placeholder 2">
            <a:extLst>
              <a:ext uri="{FF2B5EF4-FFF2-40B4-BE49-F238E27FC236}">
                <a16:creationId xmlns:a16="http://schemas.microsoft.com/office/drawing/2014/main" id="{7D0EDEB9-6BB3-DE4F-4D8C-62B048DB2431}"/>
              </a:ext>
            </a:extLst>
          </p:cNvPr>
          <p:cNvSpPr>
            <a:spLocks noGrp="1"/>
          </p:cNvSpPr>
          <p:nvPr>
            <p:ph type="body" sz="half" idx="119" hasCustomPrompt="1"/>
          </p:nvPr>
        </p:nvSpPr>
        <p:spPr>
          <a:xfrm>
            <a:off x="4305300" y="3374739"/>
            <a:ext cx="1943100" cy="275747"/>
          </a:xfrm>
          <a:prstGeom prst="rect">
            <a:avLst/>
          </a:prstGeom>
        </p:spPr>
        <p:txBody>
          <a:bodyPr vert="horz" wrap="square" lIns="0" tIns="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 details</a:t>
            </a:r>
          </a:p>
        </p:txBody>
      </p:sp>
      <p:sp>
        <p:nvSpPr>
          <p:cNvPr id="10" name="Text Placeholder 1">
            <a:extLst>
              <a:ext uri="{FF2B5EF4-FFF2-40B4-BE49-F238E27FC236}">
                <a16:creationId xmlns:a16="http://schemas.microsoft.com/office/drawing/2014/main" id="{B2CF37CB-E7CA-F0ED-B670-15D8DDF07F9B}"/>
              </a:ext>
            </a:extLst>
          </p:cNvPr>
          <p:cNvSpPr>
            <a:spLocks noGrp="1"/>
          </p:cNvSpPr>
          <p:nvPr>
            <p:ph type="body" sz="half" idx="120" hasCustomPrompt="1"/>
          </p:nvPr>
        </p:nvSpPr>
        <p:spPr>
          <a:xfrm>
            <a:off x="6953250" y="2304288"/>
            <a:ext cx="194310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11" name="Text Placeholder 2">
            <a:extLst>
              <a:ext uri="{FF2B5EF4-FFF2-40B4-BE49-F238E27FC236}">
                <a16:creationId xmlns:a16="http://schemas.microsoft.com/office/drawing/2014/main" id="{F956B1B6-B1E5-1820-3DBF-9FC6543D9A05}"/>
              </a:ext>
            </a:extLst>
          </p:cNvPr>
          <p:cNvSpPr>
            <a:spLocks noGrp="1"/>
          </p:cNvSpPr>
          <p:nvPr>
            <p:ph type="body" sz="half" idx="121" hasCustomPrompt="1"/>
          </p:nvPr>
        </p:nvSpPr>
        <p:spPr>
          <a:xfrm>
            <a:off x="6953250" y="3374739"/>
            <a:ext cx="1943100" cy="275747"/>
          </a:xfrm>
          <a:prstGeom prst="rect">
            <a:avLst/>
          </a:prstGeom>
        </p:spPr>
        <p:txBody>
          <a:bodyPr vert="horz" wrap="square" lIns="0" tIns="0" rIns="91440" bIns="45720" rtlCol="0">
            <a:noAutofit/>
          </a:bodyPr>
          <a:lstStyle>
            <a:lvl1pPr marL="0" marR="0" indent="0" defTabSz="412750">
              <a:lnSpc>
                <a:spcPct val="110000"/>
              </a:lnSpc>
              <a:spcBef>
                <a:spcPts val="0"/>
              </a:spcBef>
              <a:spcAft>
                <a:spcPts val="0"/>
              </a:spcAft>
              <a:buClrTx/>
              <a:buSzTx/>
              <a:buFontTx/>
              <a:buNone/>
              <a:tabLst/>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 details</a:t>
            </a:r>
          </a:p>
        </p:txBody>
      </p:sp>
      <p:sp>
        <p:nvSpPr>
          <p:cNvPr id="12" name="Text Placeholder 1">
            <a:extLst>
              <a:ext uri="{FF2B5EF4-FFF2-40B4-BE49-F238E27FC236}">
                <a16:creationId xmlns:a16="http://schemas.microsoft.com/office/drawing/2014/main" id="{61B06052-CBB2-60A5-2931-2310A99C2C6D}"/>
              </a:ext>
            </a:extLst>
          </p:cNvPr>
          <p:cNvSpPr>
            <a:spLocks noGrp="1"/>
          </p:cNvSpPr>
          <p:nvPr>
            <p:ph type="body" sz="half" idx="122" hasCustomPrompt="1"/>
          </p:nvPr>
        </p:nvSpPr>
        <p:spPr>
          <a:xfrm>
            <a:off x="9813890" y="2304288"/>
            <a:ext cx="194310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13" name="Text Placeholder 2">
            <a:extLst>
              <a:ext uri="{FF2B5EF4-FFF2-40B4-BE49-F238E27FC236}">
                <a16:creationId xmlns:a16="http://schemas.microsoft.com/office/drawing/2014/main" id="{E9A537BB-E46A-6BC5-C2D2-98DBB5F1B5CF}"/>
              </a:ext>
            </a:extLst>
          </p:cNvPr>
          <p:cNvSpPr>
            <a:spLocks noGrp="1"/>
          </p:cNvSpPr>
          <p:nvPr>
            <p:ph type="body" sz="half" idx="123" hasCustomPrompt="1"/>
          </p:nvPr>
        </p:nvSpPr>
        <p:spPr>
          <a:xfrm>
            <a:off x="9813890" y="3374739"/>
            <a:ext cx="1943100" cy="275747"/>
          </a:xfrm>
          <a:prstGeom prst="rect">
            <a:avLst/>
          </a:prstGeom>
        </p:spPr>
        <p:txBody>
          <a:bodyPr vert="horz" wrap="square" lIns="0" tIns="0" rIns="91440" bIns="45720" rtlCol="0">
            <a:noAutofit/>
          </a:bodyPr>
          <a:lstStyle>
            <a:lvl1pPr marL="0" marR="0" indent="0" defTabSz="412750">
              <a:lnSpc>
                <a:spcPct val="110000"/>
              </a:lnSpc>
              <a:spcBef>
                <a:spcPts val="0"/>
              </a:spcBef>
              <a:spcAft>
                <a:spcPts val="0"/>
              </a:spcAft>
              <a:buClrTx/>
              <a:buSzTx/>
              <a:buFontTx/>
              <a:buNone/>
              <a:tabLst/>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 details</a:t>
            </a:r>
          </a:p>
        </p:txBody>
      </p:sp>
      <p:sp>
        <p:nvSpPr>
          <p:cNvPr id="15" name="Text Placeholder 1">
            <a:extLst>
              <a:ext uri="{FF2B5EF4-FFF2-40B4-BE49-F238E27FC236}">
                <a16:creationId xmlns:a16="http://schemas.microsoft.com/office/drawing/2014/main" id="{01FC0D43-A028-5D53-C3AE-FEFDA5AC1FAF}"/>
              </a:ext>
            </a:extLst>
          </p:cNvPr>
          <p:cNvSpPr>
            <a:spLocks noGrp="1"/>
          </p:cNvSpPr>
          <p:nvPr>
            <p:ph type="body" sz="half" idx="124" hasCustomPrompt="1"/>
          </p:nvPr>
        </p:nvSpPr>
        <p:spPr>
          <a:xfrm>
            <a:off x="4305300" y="4407408"/>
            <a:ext cx="194310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16" name="Text Placeholder 2">
            <a:extLst>
              <a:ext uri="{FF2B5EF4-FFF2-40B4-BE49-F238E27FC236}">
                <a16:creationId xmlns:a16="http://schemas.microsoft.com/office/drawing/2014/main" id="{93C70B77-CEAB-EFB5-84CA-F92FCBDFB644}"/>
              </a:ext>
            </a:extLst>
          </p:cNvPr>
          <p:cNvSpPr>
            <a:spLocks noGrp="1"/>
          </p:cNvSpPr>
          <p:nvPr>
            <p:ph type="body" sz="half" idx="125" hasCustomPrompt="1"/>
          </p:nvPr>
        </p:nvSpPr>
        <p:spPr>
          <a:xfrm>
            <a:off x="4305300" y="5477859"/>
            <a:ext cx="1943100" cy="275747"/>
          </a:xfrm>
          <a:prstGeom prst="rect">
            <a:avLst/>
          </a:prstGeom>
        </p:spPr>
        <p:txBody>
          <a:bodyPr vert="horz" wrap="square" lIns="0" tIns="0" rIns="91440" bIns="45720" rtlCol="0">
            <a:noAutofit/>
          </a:bodyPr>
          <a:lstStyle>
            <a:lvl1pPr marL="0" marR="0" indent="0" defTabSz="412750">
              <a:lnSpc>
                <a:spcPct val="110000"/>
              </a:lnSpc>
              <a:spcBef>
                <a:spcPts val="0"/>
              </a:spcBef>
              <a:spcAft>
                <a:spcPts val="0"/>
              </a:spcAft>
              <a:buClrTx/>
              <a:buSzTx/>
              <a:buFontTx/>
              <a:buNone/>
              <a:tabLst/>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 details</a:t>
            </a:r>
          </a:p>
        </p:txBody>
      </p:sp>
      <p:sp>
        <p:nvSpPr>
          <p:cNvPr id="17" name="Text Placeholder 1">
            <a:extLst>
              <a:ext uri="{FF2B5EF4-FFF2-40B4-BE49-F238E27FC236}">
                <a16:creationId xmlns:a16="http://schemas.microsoft.com/office/drawing/2014/main" id="{26CEF055-AD83-CB5E-4BA4-9C221718DD9B}"/>
              </a:ext>
            </a:extLst>
          </p:cNvPr>
          <p:cNvSpPr>
            <a:spLocks noGrp="1"/>
          </p:cNvSpPr>
          <p:nvPr>
            <p:ph type="body" sz="half" idx="126" hasCustomPrompt="1"/>
          </p:nvPr>
        </p:nvSpPr>
        <p:spPr>
          <a:xfrm>
            <a:off x="6953250" y="4407408"/>
            <a:ext cx="194310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18" name="Text Placeholder 2">
            <a:extLst>
              <a:ext uri="{FF2B5EF4-FFF2-40B4-BE49-F238E27FC236}">
                <a16:creationId xmlns:a16="http://schemas.microsoft.com/office/drawing/2014/main" id="{A264652A-5FDE-13E8-3D6C-39DA2934BFB8}"/>
              </a:ext>
            </a:extLst>
          </p:cNvPr>
          <p:cNvSpPr>
            <a:spLocks noGrp="1"/>
          </p:cNvSpPr>
          <p:nvPr>
            <p:ph type="body" sz="half" idx="127" hasCustomPrompt="1"/>
          </p:nvPr>
        </p:nvSpPr>
        <p:spPr>
          <a:xfrm>
            <a:off x="6953250" y="5477859"/>
            <a:ext cx="1943100" cy="275747"/>
          </a:xfrm>
          <a:prstGeom prst="rect">
            <a:avLst/>
          </a:prstGeom>
        </p:spPr>
        <p:txBody>
          <a:bodyPr vert="horz" wrap="square" lIns="0" tIns="0" rIns="91440" bIns="45720" rtlCol="0">
            <a:noAutofit/>
          </a:bodyPr>
          <a:lstStyle>
            <a:lvl1pPr marL="0" marR="0" indent="0" defTabSz="412750">
              <a:lnSpc>
                <a:spcPct val="110000"/>
              </a:lnSpc>
              <a:spcBef>
                <a:spcPts val="0"/>
              </a:spcBef>
              <a:spcAft>
                <a:spcPts val="0"/>
              </a:spcAft>
              <a:buClrTx/>
              <a:buSzTx/>
              <a:buFontTx/>
              <a:buNone/>
              <a:tabLst/>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 details</a:t>
            </a:r>
          </a:p>
        </p:txBody>
      </p:sp>
      <p:sp>
        <p:nvSpPr>
          <p:cNvPr id="19" name="Text Placeholder 1">
            <a:extLst>
              <a:ext uri="{FF2B5EF4-FFF2-40B4-BE49-F238E27FC236}">
                <a16:creationId xmlns:a16="http://schemas.microsoft.com/office/drawing/2014/main" id="{A28329C3-4715-5F8E-6880-5E3E91878D67}"/>
              </a:ext>
            </a:extLst>
          </p:cNvPr>
          <p:cNvSpPr>
            <a:spLocks noGrp="1"/>
          </p:cNvSpPr>
          <p:nvPr>
            <p:ph type="body" sz="half" idx="128" hasCustomPrompt="1"/>
          </p:nvPr>
        </p:nvSpPr>
        <p:spPr>
          <a:xfrm>
            <a:off x="9813890" y="4407408"/>
            <a:ext cx="194310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20" name="Text Placeholder 2">
            <a:extLst>
              <a:ext uri="{FF2B5EF4-FFF2-40B4-BE49-F238E27FC236}">
                <a16:creationId xmlns:a16="http://schemas.microsoft.com/office/drawing/2014/main" id="{F4E1DD44-6190-BFDB-9390-19784F251109}"/>
              </a:ext>
            </a:extLst>
          </p:cNvPr>
          <p:cNvSpPr>
            <a:spLocks noGrp="1"/>
          </p:cNvSpPr>
          <p:nvPr>
            <p:ph type="body" sz="half" idx="129" hasCustomPrompt="1"/>
          </p:nvPr>
        </p:nvSpPr>
        <p:spPr>
          <a:xfrm>
            <a:off x="9813890" y="5477859"/>
            <a:ext cx="1943100" cy="275747"/>
          </a:xfrm>
          <a:prstGeom prst="rect">
            <a:avLst/>
          </a:prstGeom>
        </p:spPr>
        <p:txBody>
          <a:bodyPr vert="horz" wrap="square" lIns="0" tIns="0" rIns="91440" bIns="45720" rtlCol="0">
            <a:noAutofit/>
          </a:bodyPr>
          <a:lstStyle>
            <a:lvl1pPr marL="0" marR="0" indent="0" defTabSz="412750">
              <a:lnSpc>
                <a:spcPct val="110000"/>
              </a:lnSpc>
              <a:spcBef>
                <a:spcPts val="0"/>
              </a:spcBef>
              <a:spcAft>
                <a:spcPts val="0"/>
              </a:spcAft>
              <a:buClrTx/>
              <a:buSzTx/>
              <a:buFontTx/>
              <a:buNone/>
              <a:tabLst/>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 details</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536569520"/>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tats and Facts 2 - Light">
    <p:bg>
      <p:bgRef idx="1001">
        <a:schemeClr val="bg2"/>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8DD4CF95-D21F-0B65-60B1-A8A11603F66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DA65FEE-E532-CE83-D26A-C270E1BD1C88}"/>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6499190" cy="155448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Long header type styling, use this when you have a callout or lot to say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a:t>
            </a:r>
          </a:p>
        </p:txBody>
      </p:sp>
      <p:sp>
        <p:nvSpPr>
          <p:cNvPr id="5" name="Text Placeholder 1">
            <a:extLst>
              <a:ext uri="{FF2B5EF4-FFF2-40B4-BE49-F238E27FC236}">
                <a16:creationId xmlns:a16="http://schemas.microsoft.com/office/drawing/2014/main" id="{43C1F17E-A7AE-492F-48AE-10D791DF7378}"/>
              </a:ext>
            </a:extLst>
          </p:cNvPr>
          <p:cNvSpPr>
            <a:spLocks noGrp="1"/>
          </p:cNvSpPr>
          <p:nvPr>
            <p:ph type="body" sz="half" idx="118" hasCustomPrompt="1"/>
          </p:nvPr>
        </p:nvSpPr>
        <p:spPr>
          <a:xfrm>
            <a:off x="1371600" y="3375653"/>
            <a:ext cx="1943100" cy="1039323"/>
          </a:xfrm>
          <a:prstGeom prst="rect">
            <a:avLst/>
          </a:prstGeom>
        </p:spPr>
        <p:txBody>
          <a:bodyPr vert="horz" wrap="square" lIns="0" tIns="0" rIns="91440" bIns="45720" rtlCol="0" anchor="b">
            <a:noAutofit/>
          </a:bodyPr>
          <a:lstStyle>
            <a:lvl1pPr marL="0" indent="0">
              <a:lnSpc>
                <a:spcPct val="120000"/>
              </a:lnSpc>
              <a:buFont typeface="Arial" panose="020B0604020202020204" pitchFamily="34" charset="0"/>
              <a:buNone/>
              <a:defRPr lang="pt-BR" sz="6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7" name="Text Placeholder 2">
            <a:extLst>
              <a:ext uri="{FF2B5EF4-FFF2-40B4-BE49-F238E27FC236}">
                <a16:creationId xmlns:a16="http://schemas.microsoft.com/office/drawing/2014/main" id="{A3F8B44F-9191-BDEB-C4A0-1047DE730516}"/>
              </a:ext>
            </a:extLst>
          </p:cNvPr>
          <p:cNvSpPr>
            <a:spLocks noGrp="1"/>
          </p:cNvSpPr>
          <p:nvPr>
            <p:ph type="body" sz="half" idx="119" hasCustomPrompt="1"/>
          </p:nvPr>
        </p:nvSpPr>
        <p:spPr>
          <a:xfrm>
            <a:off x="1371600" y="4446104"/>
            <a:ext cx="1943100" cy="275747"/>
          </a:xfrm>
          <a:prstGeom prst="rect">
            <a:avLst/>
          </a:prstGeom>
        </p:spPr>
        <p:txBody>
          <a:bodyPr vert="horz" wrap="square" lIns="0" tIns="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a:t>
            </a:r>
          </a:p>
        </p:txBody>
      </p:sp>
      <p:sp>
        <p:nvSpPr>
          <p:cNvPr id="15" name="Text Placeholder 6">
            <a:extLst>
              <a:ext uri="{FF2B5EF4-FFF2-40B4-BE49-F238E27FC236}">
                <a16:creationId xmlns:a16="http://schemas.microsoft.com/office/drawing/2014/main" id="{9D8AAB2C-D8F0-EDEC-DB13-25172F20891F}"/>
              </a:ext>
            </a:extLst>
          </p:cNvPr>
          <p:cNvSpPr>
            <a:spLocks noGrp="1"/>
          </p:cNvSpPr>
          <p:nvPr>
            <p:ph type="body" sz="quarter" idx="13" hasCustomPrompt="1"/>
          </p:nvPr>
        </p:nvSpPr>
        <p:spPr>
          <a:xfrm>
            <a:off x="1371600" y="4832904"/>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endParaRPr lang="en-US"/>
          </a:p>
        </p:txBody>
      </p:sp>
      <p:sp>
        <p:nvSpPr>
          <p:cNvPr id="10" name="Text Placeholder 1">
            <a:extLst>
              <a:ext uri="{FF2B5EF4-FFF2-40B4-BE49-F238E27FC236}">
                <a16:creationId xmlns:a16="http://schemas.microsoft.com/office/drawing/2014/main" id="{1DFC83AC-4B78-578A-AE5F-BEABD2807AD5}"/>
              </a:ext>
            </a:extLst>
          </p:cNvPr>
          <p:cNvSpPr>
            <a:spLocks noGrp="1"/>
          </p:cNvSpPr>
          <p:nvPr>
            <p:ph type="body" sz="half" idx="120" hasCustomPrompt="1"/>
          </p:nvPr>
        </p:nvSpPr>
        <p:spPr>
          <a:xfrm>
            <a:off x="5238750" y="3375653"/>
            <a:ext cx="1943100" cy="1039323"/>
          </a:xfrm>
          <a:prstGeom prst="rect">
            <a:avLst/>
          </a:prstGeom>
        </p:spPr>
        <p:txBody>
          <a:bodyPr vert="horz" wrap="square" lIns="0" tIns="0" rIns="91440" bIns="45720" rtlCol="0" anchor="b">
            <a:noAutofit/>
          </a:bodyPr>
          <a:lstStyle>
            <a:lvl1pPr marL="0" indent="0">
              <a:lnSpc>
                <a:spcPct val="120000"/>
              </a:lnSpc>
              <a:buFont typeface="Arial" panose="020B0604020202020204" pitchFamily="34" charset="0"/>
              <a:buNone/>
              <a:defRPr lang="pt-BR" sz="6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11" name="Text Placeholder 2">
            <a:extLst>
              <a:ext uri="{FF2B5EF4-FFF2-40B4-BE49-F238E27FC236}">
                <a16:creationId xmlns:a16="http://schemas.microsoft.com/office/drawing/2014/main" id="{1E536C77-2016-A33D-C765-7C152AEC7172}"/>
              </a:ext>
            </a:extLst>
          </p:cNvPr>
          <p:cNvSpPr>
            <a:spLocks noGrp="1"/>
          </p:cNvSpPr>
          <p:nvPr>
            <p:ph type="body" sz="half" idx="121" hasCustomPrompt="1"/>
          </p:nvPr>
        </p:nvSpPr>
        <p:spPr>
          <a:xfrm>
            <a:off x="5238750" y="4446104"/>
            <a:ext cx="1943100" cy="275747"/>
          </a:xfrm>
          <a:prstGeom prst="rect">
            <a:avLst/>
          </a:prstGeom>
        </p:spPr>
        <p:txBody>
          <a:bodyPr vert="horz" wrap="square" lIns="0" tIns="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a:t>
            </a:r>
          </a:p>
        </p:txBody>
      </p:sp>
      <p:sp>
        <p:nvSpPr>
          <p:cNvPr id="16" name="Text Placeholder 6">
            <a:extLst>
              <a:ext uri="{FF2B5EF4-FFF2-40B4-BE49-F238E27FC236}">
                <a16:creationId xmlns:a16="http://schemas.microsoft.com/office/drawing/2014/main" id="{5D2587FE-FBF7-25B5-2B17-5EE6806E815B}"/>
              </a:ext>
            </a:extLst>
          </p:cNvPr>
          <p:cNvSpPr>
            <a:spLocks noGrp="1"/>
          </p:cNvSpPr>
          <p:nvPr>
            <p:ph type="body" sz="quarter" idx="124" hasCustomPrompt="1"/>
          </p:nvPr>
        </p:nvSpPr>
        <p:spPr>
          <a:xfrm>
            <a:off x="5238750" y="4832904"/>
            <a:ext cx="197739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endParaRPr lang="en-US"/>
          </a:p>
        </p:txBody>
      </p:sp>
      <p:sp>
        <p:nvSpPr>
          <p:cNvPr id="12" name="Text Placeholder 1">
            <a:extLst>
              <a:ext uri="{FF2B5EF4-FFF2-40B4-BE49-F238E27FC236}">
                <a16:creationId xmlns:a16="http://schemas.microsoft.com/office/drawing/2014/main" id="{77118953-86DE-48E9-5E9C-DB6F066E14ED}"/>
              </a:ext>
            </a:extLst>
          </p:cNvPr>
          <p:cNvSpPr>
            <a:spLocks noGrp="1"/>
          </p:cNvSpPr>
          <p:nvPr>
            <p:ph type="body" sz="half" idx="122" hasCustomPrompt="1"/>
          </p:nvPr>
        </p:nvSpPr>
        <p:spPr>
          <a:xfrm>
            <a:off x="9105900" y="3375653"/>
            <a:ext cx="1943100" cy="1039323"/>
          </a:xfrm>
          <a:prstGeom prst="rect">
            <a:avLst/>
          </a:prstGeom>
        </p:spPr>
        <p:txBody>
          <a:bodyPr vert="horz" wrap="square" lIns="0" tIns="0" rIns="91440" bIns="45720" rtlCol="0" anchor="b">
            <a:noAutofit/>
          </a:bodyPr>
          <a:lstStyle>
            <a:lvl1pPr marL="0" indent="0">
              <a:lnSpc>
                <a:spcPct val="120000"/>
              </a:lnSpc>
              <a:buFont typeface="Arial" panose="020B0604020202020204" pitchFamily="34" charset="0"/>
              <a:buNone/>
              <a:defRPr lang="pt-BR" sz="6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13" name="Text Placeholder 2">
            <a:extLst>
              <a:ext uri="{FF2B5EF4-FFF2-40B4-BE49-F238E27FC236}">
                <a16:creationId xmlns:a16="http://schemas.microsoft.com/office/drawing/2014/main" id="{1C70E15E-52DA-4AAA-0152-719010081A51}"/>
              </a:ext>
            </a:extLst>
          </p:cNvPr>
          <p:cNvSpPr>
            <a:spLocks noGrp="1"/>
          </p:cNvSpPr>
          <p:nvPr>
            <p:ph type="body" sz="half" idx="123" hasCustomPrompt="1"/>
          </p:nvPr>
        </p:nvSpPr>
        <p:spPr>
          <a:xfrm>
            <a:off x="9105900" y="4446104"/>
            <a:ext cx="1943100" cy="275747"/>
          </a:xfrm>
          <a:prstGeom prst="rect">
            <a:avLst/>
          </a:prstGeom>
        </p:spPr>
        <p:txBody>
          <a:bodyPr vert="horz" wrap="square" lIns="0" tIns="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a:t>
            </a:r>
          </a:p>
        </p:txBody>
      </p:sp>
      <p:sp>
        <p:nvSpPr>
          <p:cNvPr id="17" name="Text Placeholder 6">
            <a:extLst>
              <a:ext uri="{FF2B5EF4-FFF2-40B4-BE49-F238E27FC236}">
                <a16:creationId xmlns:a16="http://schemas.microsoft.com/office/drawing/2014/main" id="{1C710AFF-6768-7DFA-38C5-1C77A3E25875}"/>
              </a:ext>
            </a:extLst>
          </p:cNvPr>
          <p:cNvSpPr>
            <a:spLocks noGrp="1"/>
          </p:cNvSpPr>
          <p:nvPr>
            <p:ph type="body" sz="quarter" idx="125" hasCustomPrompt="1"/>
          </p:nvPr>
        </p:nvSpPr>
        <p:spPr>
          <a:xfrm>
            <a:off x="9113520" y="4832904"/>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lnSpc>
                <a:spcPct val="120000"/>
              </a:lnSpc>
              <a:spcBef>
                <a:spcPts val="500"/>
              </a:spcBef>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14" name="Text Placeholder 33">
            <a:extLst>
              <a:ext uri="{FF2B5EF4-FFF2-40B4-BE49-F238E27FC236}">
                <a16:creationId xmlns:a16="http://schemas.microsoft.com/office/drawing/2014/main" id="{76439E79-4F57-E25C-B635-81DAF5F0327E}"/>
              </a:ext>
              <a:ext uri="{C183D7F6-B498-43B3-948B-1728B52AA6E4}">
                <adec:decorative xmlns:adec="http://schemas.microsoft.com/office/drawing/2017/decorative" val="1"/>
              </a:ext>
            </a:extLst>
          </p:cNvPr>
          <p:cNvSpPr>
            <a:spLocks noGrp="1"/>
          </p:cNvSpPr>
          <p:nvPr>
            <p:ph type="body" sz="quarter" idx="135" hasCustomPrompt="1"/>
          </p:nvPr>
        </p:nvSpPr>
        <p:spPr>
          <a:xfrm rot="16200000">
            <a:off x="242226" y="4436960"/>
            <a:ext cx="1828800"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8" name="Text Placeholder 33">
            <a:extLst>
              <a:ext uri="{FF2B5EF4-FFF2-40B4-BE49-F238E27FC236}">
                <a16:creationId xmlns:a16="http://schemas.microsoft.com/office/drawing/2014/main" id="{1B76D076-911B-A8F2-1B8E-C2AC5FA28635}"/>
              </a:ext>
              <a:ext uri="{C183D7F6-B498-43B3-948B-1728B52AA6E4}">
                <adec:decorative xmlns:adec="http://schemas.microsoft.com/office/drawing/2017/decorative" val="1"/>
              </a:ext>
            </a:extLst>
          </p:cNvPr>
          <p:cNvSpPr>
            <a:spLocks noGrp="1"/>
          </p:cNvSpPr>
          <p:nvPr>
            <p:ph type="body" sz="quarter" idx="136" hasCustomPrompt="1"/>
          </p:nvPr>
        </p:nvSpPr>
        <p:spPr>
          <a:xfrm rot="16200000">
            <a:off x="4123944" y="4436960"/>
            <a:ext cx="1828800"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9" name="Text Placeholder 33">
            <a:extLst>
              <a:ext uri="{FF2B5EF4-FFF2-40B4-BE49-F238E27FC236}">
                <a16:creationId xmlns:a16="http://schemas.microsoft.com/office/drawing/2014/main" id="{DC2A5EDD-C4F3-408B-C532-4518083D1CEF}"/>
              </a:ext>
              <a:ext uri="{C183D7F6-B498-43B3-948B-1728B52AA6E4}">
                <adec:decorative xmlns:adec="http://schemas.microsoft.com/office/drawing/2017/decorative" val="1"/>
              </a:ext>
            </a:extLst>
          </p:cNvPr>
          <p:cNvSpPr>
            <a:spLocks noGrp="1"/>
          </p:cNvSpPr>
          <p:nvPr>
            <p:ph type="body" sz="quarter" idx="137" hasCustomPrompt="1"/>
          </p:nvPr>
        </p:nvSpPr>
        <p:spPr>
          <a:xfrm rot="16200000">
            <a:off x="7969803" y="4436960"/>
            <a:ext cx="1828800"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Tree>
    <p:extLst>
      <p:ext uri="{BB962C8B-B14F-4D97-AF65-F5344CB8AC3E}">
        <p14:creationId xmlns:p14="http://schemas.microsoft.com/office/powerpoint/2010/main" val="1302502654"/>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tats and Facts 3 - Light">
    <p:bg>
      <p:bgRef idx="1001">
        <a:schemeClr val="bg2"/>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8DD4CF95-D21F-0B65-60B1-A8A11603F66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DA65FEE-E532-CE83-D26A-C270E1BD1C88}"/>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6499190" cy="155448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Long header type styling, use this when you have a callout or lot to say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a:t>
            </a:r>
          </a:p>
        </p:txBody>
      </p:sp>
      <p:sp>
        <p:nvSpPr>
          <p:cNvPr id="12" name="Text Placeholder 1">
            <a:extLst>
              <a:ext uri="{FF2B5EF4-FFF2-40B4-BE49-F238E27FC236}">
                <a16:creationId xmlns:a16="http://schemas.microsoft.com/office/drawing/2014/main" id="{95602E4C-9801-29F4-8538-842F4F23BD6C}"/>
              </a:ext>
            </a:extLst>
          </p:cNvPr>
          <p:cNvSpPr>
            <a:spLocks noGrp="1"/>
          </p:cNvSpPr>
          <p:nvPr>
            <p:ph type="body" sz="half" idx="118" hasCustomPrompt="1"/>
          </p:nvPr>
        </p:nvSpPr>
        <p:spPr>
          <a:xfrm>
            <a:off x="609600" y="2587716"/>
            <a:ext cx="1943100" cy="612117"/>
          </a:xfrm>
          <a:prstGeom prst="rect">
            <a:avLst/>
          </a:prstGeom>
        </p:spPr>
        <p:txBody>
          <a:bodyPr vert="horz" wrap="square" lIns="0" tIns="45720" rIns="91440" bIns="45720" rtlCol="0" anchor="t">
            <a:noAutofit/>
          </a:bodyPr>
          <a:lstStyle>
            <a:lvl1pPr marL="0" indent="0">
              <a:lnSpc>
                <a:spcPct val="90000"/>
              </a:lnSpc>
              <a:buFont typeface="Arial" panose="020B0604020202020204" pitchFamily="34" charset="0"/>
              <a:buNone/>
              <a:defRPr lang="pt-BR" sz="36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13" name="Text Placeholder 2">
            <a:extLst>
              <a:ext uri="{FF2B5EF4-FFF2-40B4-BE49-F238E27FC236}">
                <a16:creationId xmlns:a16="http://schemas.microsoft.com/office/drawing/2014/main" id="{EB5B91DC-CB01-0CED-984C-7C2C461B722A}"/>
              </a:ext>
            </a:extLst>
          </p:cNvPr>
          <p:cNvSpPr>
            <a:spLocks noGrp="1"/>
          </p:cNvSpPr>
          <p:nvPr>
            <p:ph type="body" sz="half" idx="119" hasCustomPrompt="1"/>
          </p:nvPr>
        </p:nvSpPr>
        <p:spPr>
          <a:xfrm>
            <a:off x="609600" y="3208779"/>
            <a:ext cx="1943100" cy="275747"/>
          </a:xfrm>
          <a:prstGeom prst="rect">
            <a:avLst/>
          </a:prstGeom>
        </p:spPr>
        <p:txBody>
          <a:bodyPr vert="horz" wrap="square" lIns="0" tIns="45720" rIns="91440" bIns="45720" rtlCol="0">
            <a:noAutofit/>
          </a:bodyPr>
          <a:lstStyle>
            <a:lvl1pPr marL="0" marR="0" indent="0" defTabSz="412750">
              <a:lnSpc>
                <a:spcPct val="110000"/>
              </a:lnSpc>
              <a:spcBef>
                <a:spcPts val="0"/>
              </a:spcBef>
              <a:spcAft>
                <a:spcPts val="0"/>
              </a:spcAft>
              <a:buClrTx/>
              <a:buSzTx/>
              <a:buFontTx/>
              <a:buNone/>
              <a:tabLst/>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a:t>
            </a:r>
          </a:p>
        </p:txBody>
      </p:sp>
      <p:sp>
        <p:nvSpPr>
          <p:cNvPr id="14" name="Text Placeholder 6">
            <a:extLst>
              <a:ext uri="{FF2B5EF4-FFF2-40B4-BE49-F238E27FC236}">
                <a16:creationId xmlns:a16="http://schemas.microsoft.com/office/drawing/2014/main" id="{F87533CE-9A1C-9775-1974-D080D7D55B3D}"/>
              </a:ext>
            </a:extLst>
          </p:cNvPr>
          <p:cNvSpPr>
            <a:spLocks noGrp="1"/>
          </p:cNvSpPr>
          <p:nvPr>
            <p:ph type="body" sz="quarter" idx="13" hasCustomPrompt="1"/>
          </p:nvPr>
        </p:nvSpPr>
        <p:spPr>
          <a:xfrm>
            <a:off x="609600" y="3587448"/>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endParaRPr lang="en-US"/>
          </a:p>
        </p:txBody>
      </p:sp>
      <p:sp>
        <p:nvSpPr>
          <p:cNvPr id="15" name="Text Placeholder 1">
            <a:extLst>
              <a:ext uri="{FF2B5EF4-FFF2-40B4-BE49-F238E27FC236}">
                <a16:creationId xmlns:a16="http://schemas.microsoft.com/office/drawing/2014/main" id="{A1A29A60-593B-A3D2-43F6-B21E1ED3F02E}"/>
              </a:ext>
            </a:extLst>
          </p:cNvPr>
          <p:cNvSpPr>
            <a:spLocks noGrp="1"/>
          </p:cNvSpPr>
          <p:nvPr>
            <p:ph type="body" sz="half" idx="120" hasCustomPrompt="1"/>
          </p:nvPr>
        </p:nvSpPr>
        <p:spPr>
          <a:xfrm>
            <a:off x="3550920" y="2587716"/>
            <a:ext cx="1943100" cy="612117"/>
          </a:xfrm>
          <a:prstGeom prst="rect">
            <a:avLst/>
          </a:prstGeom>
        </p:spPr>
        <p:txBody>
          <a:bodyPr vert="horz" wrap="square" lIns="0" tIns="45720" rIns="91440" bIns="45720" rtlCol="0" anchor="t">
            <a:noAutofit/>
          </a:bodyPr>
          <a:lstStyle>
            <a:lvl1pPr marL="0" indent="0">
              <a:lnSpc>
                <a:spcPct val="90000"/>
              </a:lnSpc>
              <a:buFont typeface="Arial" panose="020B0604020202020204" pitchFamily="34" charset="0"/>
              <a:buNone/>
              <a:defRPr lang="pt-BR" sz="36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16" name="Text Placeholder 2">
            <a:extLst>
              <a:ext uri="{FF2B5EF4-FFF2-40B4-BE49-F238E27FC236}">
                <a16:creationId xmlns:a16="http://schemas.microsoft.com/office/drawing/2014/main" id="{15BF25EB-6399-0FFC-26E7-A02DA554B57C}"/>
              </a:ext>
            </a:extLst>
          </p:cNvPr>
          <p:cNvSpPr>
            <a:spLocks noGrp="1"/>
          </p:cNvSpPr>
          <p:nvPr>
            <p:ph type="body" sz="half" idx="121" hasCustomPrompt="1"/>
          </p:nvPr>
        </p:nvSpPr>
        <p:spPr>
          <a:xfrm>
            <a:off x="3550920" y="3208779"/>
            <a:ext cx="1943100" cy="275747"/>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a:t>
            </a:r>
          </a:p>
        </p:txBody>
      </p:sp>
      <p:sp>
        <p:nvSpPr>
          <p:cNvPr id="17" name="Text Placeholder 6">
            <a:extLst>
              <a:ext uri="{FF2B5EF4-FFF2-40B4-BE49-F238E27FC236}">
                <a16:creationId xmlns:a16="http://schemas.microsoft.com/office/drawing/2014/main" id="{CCC1310A-4197-CC04-B34F-35E4F0CC96D0}"/>
              </a:ext>
            </a:extLst>
          </p:cNvPr>
          <p:cNvSpPr>
            <a:spLocks noGrp="1"/>
          </p:cNvSpPr>
          <p:nvPr>
            <p:ph type="body" sz="quarter" idx="122" hasCustomPrompt="1"/>
          </p:nvPr>
        </p:nvSpPr>
        <p:spPr>
          <a:xfrm>
            <a:off x="3550920" y="3587448"/>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endParaRPr lang="en-US"/>
          </a:p>
        </p:txBody>
      </p:sp>
      <p:sp>
        <p:nvSpPr>
          <p:cNvPr id="18" name="Text Placeholder 1">
            <a:extLst>
              <a:ext uri="{FF2B5EF4-FFF2-40B4-BE49-F238E27FC236}">
                <a16:creationId xmlns:a16="http://schemas.microsoft.com/office/drawing/2014/main" id="{57EDADE7-760B-008A-D502-905A9DD4F611}"/>
              </a:ext>
            </a:extLst>
          </p:cNvPr>
          <p:cNvSpPr>
            <a:spLocks noGrp="1"/>
          </p:cNvSpPr>
          <p:nvPr>
            <p:ph type="body" sz="half" idx="123" hasCustomPrompt="1"/>
          </p:nvPr>
        </p:nvSpPr>
        <p:spPr>
          <a:xfrm>
            <a:off x="6446520" y="2587716"/>
            <a:ext cx="1943100" cy="612117"/>
          </a:xfrm>
          <a:prstGeom prst="rect">
            <a:avLst/>
          </a:prstGeom>
        </p:spPr>
        <p:txBody>
          <a:bodyPr vert="horz" wrap="square" lIns="0" tIns="45720" rIns="91440" bIns="45720" rtlCol="0" anchor="t">
            <a:noAutofit/>
          </a:bodyPr>
          <a:lstStyle>
            <a:lvl1pPr marL="0" indent="0">
              <a:lnSpc>
                <a:spcPct val="90000"/>
              </a:lnSpc>
              <a:buFont typeface="Arial" panose="020B0604020202020204" pitchFamily="34" charset="0"/>
              <a:buNone/>
              <a:defRPr lang="pt-BR" sz="36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19" name="Text Placeholder 2">
            <a:extLst>
              <a:ext uri="{FF2B5EF4-FFF2-40B4-BE49-F238E27FC236}">
                <a16:creationId xmlns:a16="http://schemas.microsoft.com/office/drawing/2014/main" id="{8D03BC51-5617-F674-D95F-1B1A7AD7F198}"/>
              </a:ext>
            </a:extLst>
          </p:cNvPr>
          <p:cNvSpPr>
            <a:spLocks noGrp="1"/>
          </p:cNvSpPr>
          <p:nvPr>
            <p:ph type="body" sz="half" idx="124" hasCustomPrompt="1"/>
          </p:nvPr>
        </p:nvSpPr>
        <p:spPr>
          <a:xfrm>
            <a:off x="6446520" y="3208779"/>
            <a:ext cx="1943100" cy="275747"/>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a:t>
            </a:r>
          </a:p>
        </p:txBody>
      </p:sp>
      <p:sp>
        <p:nvSpPr>
          <p:cNvPr id="20" name="Text Placeholder 6">
            <a:extLst>
              <a:ext uri="{FF2B5EF4-FFF2-40B4-BE49-F238E27FC236}">
                <a16:creationId xmlns:a16="http://schemas.microsoft.com/office/drawing/2014/main" id="{17B4CA9C-BBB9-CE5D-8F34-ABBD8778BD69}"/>
              </a:ext>
            </a:extLst>
          </p:cNvPr>
          <p:cNvSpPr>
            <a:spLocks noGrp="1"/>
          </p:cNvSpPr>
          <p:nvPr>
            <p:ph type="body" sz="quarter" idx="125" hasCustomPrompt="1"/>
          </p:nvPr>
        </p:nvSpPr>
        <p:spPr>
          <a:xfrm>
            <a:off x="6446520" y="3587448"/>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endParaRPr lang="en-US"/>
          </a:p>
        </p:txBody>
      </p:sp>
      <p:sp>
        <p:nvSpPr>
          <p:cNvPr id="21" name="Text Placeholder 1">
            <a:extLst>
              <a:ext uri="{FF2B5EF4-FFF2-40B4-BE49-F238E27FC236}">
                <a16:creationId xmlns:a16="http://schemas.microsoft.com/office/drawing/2014/main" id="{7F6C9204-0553-9C1C-0AE4-CD9779A02B72}"/>
              </a:ext>
            </a:extLst>
          </p:cNvPr>
          <p:cNvSpPr>
            <a:spLocks noGrp="1"/>
          </p:cNvSpPr>
          <p:nvPr>
            <p:ph type="body" sz="half" idx="126" hasCustomPrompt="1"/>
          </p:nvPr>
        </p:nvSpPr>
        <p:spPr>
          <a:xfrm>
            <a:off x="9311640" y="2587716"/>
            <a:ext cx="1943100" cy="612117"/>
          </a:xfrm>
          <a:prstGeom prst="rect">
            <a:avLst/>
          </a:prstGeom>
        </p:spPr>
        <p:txBody>
          <a:bodyPr vert="horz" wrap="square" lIns="0" tIns="45720" rIns="91440" bIns="45720" rtlCol="0" anchor="t">
            <a:noAutofit/>
          </a:bodyPr>
          <a:lstStyle>
            <a:lvl1pPr marL="0" indent="0">
              <a:lnSpc>
                <a:spcPct val="90000"/>
              </a:lnSpc>
              <a:buFont typeface="Arial" panose="020B0604020202020204" pitchFamily="34" charset="0"/>
              <a:buNone/>
              <a:defRPr lang="pt-BR" sz="36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22" name="Text Placeholder 2">
            <a:extLst>
              <a:ext uri="{FF2B5EF4-FFF2-40B4-BE49-F238E27FC236}">
                <a16:creationId xmlns:a16="http://schemas.microsoft.com/office/drawing/2014/main" id="{2660638D-3444-BD24-B629-A5DDE3E0EA6A}"/>
              </a:ext>
            </a:extLst>
          </p:cNvPr>
          <p:cNvSpPr>
            <a:spLocks noGrp="1"/>
          </p:cNvSpPr>
          <p:nvPr>
            <p:ph type="body" sz="half" idx="127" hasCustomPrompt="1"/>
          </p:nvPr>
        </p:nvSpPr>
        <p:spPr>
          <a:xfrm>
            <a:off x="9311640" y="3208779"/>
            <a:ext cx="1943100" cy="275747"/>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a:t>
            </a:r>
          </a:p>
        </p:txBody>
      </p:sp>
      <p:sp>
        <p:nvSpPr>
          <p:cNvPr id="23" name="Text Placeholder 6">
            <a:extLst>
              <a:ext uri="{FF2B5EF4-FFF2-40B4-BE49-F238E27FC236}">
                <a16:creationId xmlns:a16="http://schemas.microsoft.com/office/drawing/2014/main" id="{84D8EAB0-6AE2-CA3C-9CC3-E7AB2EE8F02B}"/>
              </a:ext>
            </a:extLst>
          </p:cNvPr>
          <p:cNvSpPr>
            <a:spLocks noGrp="1"/>
          </p:cNvSpPr>
          <p:nvPr>
            <p:ph type="body" sz="quarter" idx="128" hasCustomPrompt="1"/>
          </p:nvPr>
        </p:nvSpPr>
        <p:spPr>
          <a:xfrm>
            <a:off x="9311640" y="3587448"/>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29" name="Text Placeholder 27">
            <a:extLst>
              <a:ext uri="{FF2B5EF4-FFF2-40B4-BE49-F238E27FC236}">
                <a16:creationId xmlns:a16="http://schemas.microsoft.com/office/drawing/2014/main" id="{5AA424D6-E50B-574F-FBCB-4B0322CD6266}"/>
              </a:ext>
            </a:extLst>
          </p:cNvPr>
          <p:cNvSpPr>
            <a:spLocks noGrp="1"/>
          </p:cNvSpPr>
          <p:nvPr>
            <p:ph type="body" sz="quarter" idx="129"/>
          </p:nvPr>
        </p:nvSpPr>
        <p:spPr>
          <a:xfrm>
            <a:off x="419100" y="2411413"/>
            <a:ext cx="2667000" cy="3608387"/>
          </a:xfrm>
          <a:prstGeom prst="roundRect">
            <a:avLst>
              <a:gd name="adj" fmla="val 7316"/>
            </a:avLst>
          </a:prstGeom>
          <a:ln>
            <a:solidFill>
              <a:schemeClr val="tx1"/>
            </a:solidFill>
          </a:ln>
        </p:spPr>
        <p:txBody>
          <a:bodyPr/>
          <a:lstStyle>
            <a:lvl1pPr>
              <a:defRPr>
                <a:ln>
                  <a:noFill/>
                </a:ln>
                <a:noFill/>
              </a:defRPr>
            </a:lvl1pPr>
            <a:lvl2pPr>
              <a:defRPr>
                <a:ln>
                  <a:noFill/>
                </a:ln>
                <a:noFill/>
              </a:defRPr>
            </a:lvl2pPr>
            <a:lvl3pPr>
              <a:defRPr>
                <a:ln>
                  <a:noFill/>
                </a:ln>
                <a:noFill/>
              </a:defRPr>
            </a:lvl3pPr>
            <a:lvl4pPr>
              <a:defRPr>
                <a:ln>
                  <a:noFill/>
                </a:ln>
                <a:noFill/>
              </a:defRPr>
            </a:lvl4pPr>
            <a:lvl5pPr>
              <a:defRPr>
                <a:ln>
                  <a:noFill/>
                </a:ln>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27">
            <a:extLst>
              <a:ext uri="{FF2B5EF4-FFF2-40B4-BE49-F238E27FC236}">
                <a16:creationId xmlns:a16="http://schemas.microsoft.com/office/drawing/2014/main" id="{A3DD0527-50A8-75F3-01A8-61D363A561AB}"/>
              </a:ext>
            </a:extLst>
          </p:cNvPr>
          <p:cNvSpPr>
            <a:spLocks noGrp="1"/>
          </p:cNvSpPr>
          <p:nvPr>
            <p:ph type="body" sz="quarter" idx="130"/>
          </p:nvPr>
        </p:nvSpPr>
        <p:spPr>
          <a:xfrm>
            <a:off x="3328554" y="2411413"/>
            <a:ext cx="2667000" cy="3608387"/>
          </a:xfrm>
          <a:prstGeom prst="roundRect">
            <a:avLst>
              <a:gd name="adj" fmla="val 7316"/>
            </a:avLst>
          </a:prstGeom>
          <a:ln>
            <a:solidFill>
              <a:schemeClr val="tx1"/>
            </a:solidFill>
          </a:ln>
        </p:spPr>
        <p:txBody>
          <a:bodyPr/>
          <a:lstStyle>
            <a:lvl1pPr>
              <a:defRPr>
                <a:ln>
                  <a:noFill/>
                </a:ln>
                <a:noFill/>
              </a:defRPr>
            </a:lvl1pPr>
            <a:lvl2pPr>
              <a:defRPr>
                <a:ln>
                  <a:noFill/>
                </a:ln>
                <a:noFill/>
              </a:defRPr>
            </a:lvl2pPr>
            <a:lvl3pPr>
              <a:defRPr>
                <a:ln>
                  <a:noFill/>
                </a:ln>
                <a:noFill/>
              </a:defRPr>
            </a:lvl3pPr>
            <a:lvl4pPr>
              <a:defRPr>
                <a:ln>
                  <a:noFill/>
                </a:ln>
                <a:noFill/>
              </a:defRPr>
            </a:lvl4pPr>
            <a:lvl5pPr>
              <a:defRPr>
                <a:ln>
                  <a:noFill/>
                </a:ln>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27">
            <a:extLst>
              <a:ext uri="{FF2B5EF4-FFF2-40B4-BE49-F238E27FC236}">
                <a16:creationId xmlns:a16="http://schemas.microsoft.com/office/drawing/2014/main" id="{426A163F-3ED7-9AA9-66CA-448C0FAABA80}"/>
              </a:ext>
            </a:extLst>
          </p:cNvPr>
          <p:cNvSpPr>
            <a:spLocks noGrp="1"/>
          </p:cNvSpPr>
          <p:nvPr>
            <p:ph type="body" sz="quarter" idx="131"/>
          </p:nvPr>
        </p:nvSpPr>
        <p:spPr>
          <a:xfrm>
            <a:off x="6238008" y="2411413"/>
            <a:ext cx="2667000" cy="3608387"/>
          </a:xfrm>
          <a:prstGeom prst="roundRect">
            <a:avLst>
              <a:gd name="adj" fmla="val 7316"/>
            </a:avLst>
          </a:prstGeom>
          <a:ln>
            <a:solidFill>
              <a:schemeClr val="tx1"/>
            </a:solidFill>
          </a:ln>
        </p:spPr>
        <p:txBody>
          <a:bodyPr/>
          <a:lstStyle>
            <a:lvl1pPr>
              <a:defRPr>
                <a:ln>
                  <a:noFill/>
                </a:ln>
                <a:noFill/>
              </a:defRPr>
            </a:lvl1pPr>
            <a:lvl2pPr>
              <a:defRPr>
                <a:ln>
                  <a:noFill/>
                </a:ln>
                <a:noFill/>
              </a:defRPr>
            </a:lvl2pPr>
            <a:lvl3pPr>
              <a:defRPr>
                <a:ln>
                  <a:noFill/>
                </a:ln>
                <a:noFill/>
              </a:defRPr>
            </a:lvl3pPr>
            <a:lvl4pPr>
              <a:defRPr>
                <a:ln>
                  <a:noFill/>
                </a:ln>
                <a:noFill/>
              </a:defRPr>
            </a:lvl4pPr>
            <a:lvl5pPr>
              <a:defRPr>
                <a:ln>
                  <a:noFill/>
                </a:ln>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7">
            <a:extLst>
              <a:ext uri="{FF2B5EF4-FFF2-40B4-BE49-F238E27FC236}">
                <a16:creationId xmlns:a16="http://schemas.microsoft.com/office/drawing/2014/main" id="{84D28AC5-D33F-CB2A-D8E1-2EF97B5F4EE3}"/>
              </a:ext>
            </a:extLst>
          </p:cNvPr>
          <p:cNvSpPr>
            <a:spLocks noGrp="1"/>
          </p:cNvSpPr>
          <p:nvPr>
            <p:ph type="body" sz="quarter" idx="132"/>
          </p:nvPr>
        </p:nvSpPr>
        <p:spPr>
          <a:xfrm>
            <a:off x="9099962" y="2411413"/>
            <a:ext cx="2667000" cy="3608387"/>
          </a:xfrm>
          <a:prstGeom prst="roundRect">
            <a:avLst>
              <a:gd name="adj" fmla="val 7316"/>
            </a:avLst>
          </a:prstGeom>
          <a:ln>
            <a:solidFill>
              <a:schemeClr val="tx1"/>
            </a:solidFill>
          </a:ln>
        </p:spPr>
        <p:txBody>
          <a:bodyPr/>
          <a:lstStyle>
            <a:lvl1pPr>
              <a:defRPr>
                <a:ln>
                  <a:noFill/>
                </a:ln>
                <a:noFill/>
              </a:defRPr>
            </a:lvl1pPr>
            <a:lvl2pPr>
              <a:defRPr>
                <a:ln>
                  <a:noFill/>
                </a:ln>
                <a:noFill/>
              </a:defRPr>
            </a:lvl2pPr>
            <a:lvl3pPr>
              <a:defRPr>
                <a:ln>
                  <a:noFill/>
                </a:ln>
                <a:noFill/>
              </a:defRPr>
            </a:lvl3pPr>
            <a:lvl4pPr>
              <a:defRPr>
                <a:ln>
                  <a:noFill/>
                </a:ln>
                <a:noFill/>
              </a:defRPr>
            </a:lvl4pPr>
            <a:lvl5pPr>
              <a:defRPr>
                <a:ln>
                  <a:noFill/>
                </a:ln>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84835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ong Headline Only - Light">
    <p:bg>
      <p:bgRef idx="1001">
        <a:schemeClr val="bg2"/>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8DD4CF95-D21F-0B65-60B1-A8A11603F66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DA65FEE-E532-CE83-D26A-C270E1BD1C88}"/>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6499190" cy="155448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Long header type styling, use this when you have a callout or lot to say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547163242"/>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edium Headline Only - Light">
    <p:bg>
      <p:bgRef idx="1001">
        <a:schemeClr val="bg2"/>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1387334F-0167-5A57-519A-648206A375BE}"/>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Medium header type styling lorem ipsum dolor sit </a:t>
            </a:r>
            <a:r>
              <a:rPr lang="en-US" err="1"/>
              <a:t>amet</a:t>
            </a:r>
            <a:r>
              <a:rPr lang="en-US"/>
              <a:t>.</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45174917"/>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arge Headline Only - Light">
    <p:bg>
      <p:bgRef idx="1001">
        <a:schemeClr val="bg2"/>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CDCAA9DA-BC60-E1C8-25BD-680ADDAA1BDD}"/>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EDADF460-0175-08DA-1151-4A6D170C2EA4}"/>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2486" y="850557"/>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8000"/>
            </a:lvl1pPr>
          </a:lstStyle>
          <a:p>
            <a:r>
              <a:rPr lang="en-US">
                <a:effectLst/>
              </a:rPr>
              <a:t>Big header</a:t>
            </a:r>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229122886"/>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dium Header - Text only - Dark">
    <p:bg>
      <p:bgRef idx="1001">
        <a:schemeClr val="bg1"/>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5" name="2 Headline">
            <a:extLst>
              <a:ext uri="{FF2B5EF4-FFF2-40B4-BE49-F238E27FC236}">
                <a16:creationId xmlns:a16="http://schemas.microsoft.com/office/drawing/2014/main" id="{05491837-1556-8BDE-E19E-0FFD2CB3CC94}"/>
              </a:ext>
            </a:extLst>
          </p:cNvPr>
          <p:cNvSpPr>
            <a:spLocks noGrp="1"/>
          </p:cNvSpPr>
          <p:nvPr>
            <p:ph type="title" hasCustomPrompt="1"/>
          </p:nvPr>
        </p:nvSpPr>
        <p:spPr>
          <a:xfrm>
            <a:off x="435010" y="857409"/>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Medium header type styling looks like this lorem ipsum.</a:t>
            </a:r>
          </a:p>
        </p:txBody>
      </p:sp>
      <p:sp>
        <p:nvSpPr>
          <p:cNvPr id="10" name="Text Placeholder 6">
            <a:extLst>
              <a:ext uri="{FF2B5EF4-FFF2-40B4-BE49-F238E27FC236}">
                <a16:creationId xmlns:a16="http://schemas.microsoft.com/office/drawing/2014/main" id="{649B2F01-48F7-41D6-83E5-BB92E112E11E}"/>
              </a:ext>
            </a:extLst>
          </p:cNvPr>
          <p:cNvSpPr>
            <a:spLocks noGrp="1"/>
          </p:cNvSpPr>
          <p:nvPr>
            <p:ph type="body" sz="quarter" idx="13" hasCustomPrompt="1"/>
          </p:nvPr>
        </p:nvSpPr>
        <p:spPr>
          <a:xfrm>
            <a:off x="490847" y="2921247"/>
            <a:ext cx="5090146" cy="2279822"/>
          </a:xfrm>
        </p:spPr>
        <p:txBody>
          <a:bodyPr>
            <a:noAutofit/>
          </a:bodyPr>
          <a:lstStyle>
            <a:lvl1pPr marL="0" marR="0" indent="0" algn="l" defTabSz="457200" rtl="0" eaLnBrk="1" fontAlgn="auto" latinLnBrk="0" hangingPunct="1">
              <a:lnSpc>
                <a:spcPct val="120000"/>
              </a:lnSpc>
              <a:spcBef>
                <a:spcPts val="500"/>
              </a:spcBef>
              <a:spcAft>
                <a:spcPts val="600"/>
              </a:spcAft>
              <a:buClrTx/>
              <a:buSzTx/>
              <a:buFont typeface="Arial" panose="020B0604020202020204" pitchFamily="34" charset="0"/>
              <a:buNone/>
              <a:tabLst/>
              <a:defRPr lang="en-US" b="0" i="0" smtClean="0">
                <a:effectLst/>
              </a:defRPr>
            </a:lvl1pPr>
          </a:lstStyle>
          <a:p>
            <a:pPr marL="0" marR="0" lvl="0" indent="0" algn="l" defTabSz="457200" rtl="0" eaLnBrk="1" fontAlgn="auto" latinLnBrk="0" hangingPunct="1">
              <a:lnSpc>
                <a:spcPct val="120000"/>
              </a:lnSpc>
              <a:spcBef>
                <a:spcPts val="500"/>
              </a:spcBef>
              <a:spcAft>
                <a:spcPts val="600"/>
              </a:spcAft>
              <a:buClrTx/>
              <a:buSzTx/>
              <a:buFont typeface="Arial" panose="020B0604020202020204" pitchFamily="34" charset="0"/>
              <a:buNone/>
              <a:tabLst/>
              <a:defRPr/>
            </a:pPr>
            <a:r>
              <a:rPr lang="en-US"/>
              <a:t>As the digital transformation hub of Publicis Groupe, Publicis Sapient helps organizations build the capabilities they need to not only meet but exceed customer expectations-thereby setting a new standard for every other customer-facing entity. We create value for our clients' customers at speed and at scale.</a:t>
            </a:r>
          </a:p>
          <a:p>
            <a:pPr marL="0" marR="0" lvl="0" indent="0" algn="l" defTabSz="457200" rtl="0" eaLnBrk="1" fontAlgn="auto" latinLnBrk="0" hangingPunct="1">
              <a:lnSpc>
                <a:spcPct val="120000"/>
              </a:lnSpc>
              <a:spcBef>
                <a:spcPts val="500"/>
              </a:spcBef>
              <a:spcAft>
                <a:spcPts val="600"/>
              </a:spcAft>
              <a:buClrTx/>
              <a:buSzTx/>
              <a:buFont typeface="Arial" panose="020B0604020202020204" pitchFamily="34" charset="0"/>
              <a:buNone/>
              <a:tabLst/>
              <a:defRPr/>
            </a:pPr>
            <a:r>
              <a:rPr lang="en-US"/>
              <a:t>With digital in our DNA, what sets us apart is how we bring our capabilities together, making the whole greater than the sum of its parts. Rather than adopting a strategy-first, consulting-first, systems integration-first, or outsourcing-first approach, we bring all of our capabilities together in service of the customer, partnering with our clients every step of the way</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4049388682"/>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ong Header - 1 Text - Dark">
    <p:bg>
      <p:bgRef idx="1001">
        <a:schemeClr val="bg1"/>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6499190" cy="155448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Long header type styling, use this when you have a callout or lot to say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a:t>
            </a:r>
          </a:p>
        </p:txBody>
      </p:sp>
      <p:sp>
        <p:nvSpPr>
          <p:cNvPr id="14" name="3 Content Headline">
            <a:extLst>
              <a:ext uri="{FF2B5EF4-FFF2-40B4-BE49-F238E27FC236}">
                <a16:creationId xmlns:a16="http://schemas.microsoft.com/office/drawing/2014/main" id="{9114AB24-A781-7887-9801-CA8F8F83B639}"/>
              </a:ext>
            </a:extLst>
          </p:cNvPr>
          <p:cNvSpPr>
            <a:spLocks noGrp="1"/>
          </p:cNvSpPr>
          <p:nvPr>
            <p:ph type="body" sz="half" idx="118" hasCustomPrompt="1"/>
          </p:nvPr>
        </p:nvSpPr>
        <p:spPr>
          <a:xfrm>
            <a:off x="7200900" y="2981645"/>
            <a:ext cx="4570971"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10000"/>
              </a:lnSpc>
              <a:spcBef>
                <a:spcPts val="0"/>
              </a:spcBef>
              <a:spcAft>
                <a:spcPts val="0"/>
              </a:spcAft>
              <a:buClrTx/>
              <a:buSzTx/>
              <a:buFontTx/>
              <a:buNone/>
              <a:tabLst/>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5" name="Text Placeholder 6">
            <a:extLst>
              <a:ext uri="{FF2B5EF4-FFF2-40B4-BE49-F238E27FC236}">
                <a16:creationId xmlns:a16="http://schemas.microsoft.com/office/drawing/2014/main" id="{C388FF75-5284-F5CB-ADB3-FFE94CA071B9}"/>
              </a:ext>
            </a:extLst>
          </p:cNvPr>
          <p:cNvSpPr>
            <a:spLocks noGrp="1"/>
          </p:cNvSpPr>
          <p:nvPr>
            <p:ph type="body" sz="quarter" idx="13" hasCustomPrompt="1"/>
          </p:nvPr>
        </p:nvSpPr>
        <p:spPr>
          <a:xfrm>
            <a:off x="7200900" y="3429000"/>
            <a:ext cx="4594225" cy="2024063"/>
          </a:xfrm>
        </p:spPr>
        <p:txBody>
          <a:bodyPr>
            <a:noAutofit/>
          </a:bodyPr>
          <a:lstStyle>
            <a:lvl1pPr marL="0" indent="0">
              <a:lnSpc>
                <a:spcPct val="120000"/>
              </a:lnSpc>
              <a:buFont typeface="Arial" panose="020B0604020202020204" pitchFamily="34" charset="0"/>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085388023"/>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4 - Light">
    <p:bg>
      <p:bgRef idx="1001">
        <a:schemeClr val="bg2"/>
      </p:bgRef>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F9C58FAB-CDE8-FD8E-B3A3-D21A5DB734CF}"/>
              </a:ext>
            </a:extLst>
          </p:cNvPr>
          <p:cNvSpPr>
            <a:spLocks noGrp="1"/>
          </p:cNvSpPr>
          <p:nvPr>
            <p:ph type="pic" sz="quarter" idx="116"/>
          </p:nvPr>
        </p:nvSpPr>
        <p:spPr>
          <a:xfrm>
            <a:off x="4305300" y="1301858"/>
            <a:ext cx="6515100" cy="4324028"/>
          </a:xfrm>
          <a:prstGeom prst="round2DiagRect">
            <a:avLst>
              <a:gd name="adj1" fmla="val 0"/>
              <a:gd name="adj2" fmla="val 7814"/>
            </a:avLst>
          </a:prstGeom>
          <a:solidFill>
            <a:schemeClr val="bg1">
              <a:lumMod val="85000"/>
            </a:schemeClr>
          </a:solidFill>
          <a:ln>
            <a:noFill/>
          </a:ln>
        </p:spPr>
        <p:txBody>
          <a:bodyPr/>
          <a:lstStyle>
            <a:lvl1pPr>
              <a:defRPr b="1" i="0">
                <a:latin typeface="Futura Next DemiBold" panose="020B0602020204020303" pitchFamily="34" charset="77"/>
              </a:defRPr>
            </a:lvl1pPr>
          </a:lstStyle>
          <a:p>
            <a:endParaRPr lang="en-US"/>
          </a:p>
        </p:txBody>
      </p:sp>
      <p:pic>
        <p:nvPicPr>
          <p:cNvPr id="4" name="Logo">
            <a:extLst>
              <a:ext uri="{FF2B5EF4-FFF2-40B4-BE49-F238E27FC236}">
                <a16:creationId xmlns:a16="http://schemas.microsoft.com/office/drawing/2014/main" id="{95754B98-A450-6077-E87C-2C46DC033B57}"/>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23695" y="6045014"/>
            <a:ext cx="769008" cy="417376"/>
          </a:xfrm>
          <a:prstGeom prst="rect">
            <a:avLst/>
          </a:prstGeom>
        </p:spPr>
      </p:pic>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867956"/>
            <a:ext cx="8447690" cy="1080966"/>
          </a:xfrm>
          <a:prstGeom prst="rect">
            <a:avLst/>
          </a:prstGeom>
        </p:spPr>
        <p:txBody>
          <a:bodyPr tIns="0" anchor="t">
            <a:noAutofit/>
          </a:bodyPr>
          <a:lstStyle>
            <a:lvl1pPr marL="0" indent="0">
              <a:spcBef>
                <a:spcPts val="500"/>
              </a:spcBef>
              <a:buFont typeface="Arial" panose="020B0604020202020204" pitchFamily="34" charset="0"/>
              <a:buNone/>
              <a:defRPr sz="9600"/>
            </a:lvl1pPr>
          </a:lstStyle>
          <a:p>
            <a:pPr lvl="0"/>
            <a:r>
              <a:rPr lang="en-US"/>
              <a:t>Short title</a:t>
            </a:r>
          </a:p>
        </p:txBody>
      </p:sp>
      <p:sp>
        <p:nvSpPr>
          <p:cNvPr id="19" name="Title 2">
            <a:extLst>
              <a:ext uri="{FF2B5EF4-FFF2-40B4-BE49-F238E27FC236}">
                <a16:creationId xmlns:a16="http://schemas.microsoft.com/office/drawing/2014/main" id="{9EFAB551-5E6F-3593-33D7-A6B872BB91A0}"/>
              </a:ext>
            </a:extLst>
          </p:cNvPr>
          <p:cNvSpPr>
            <a:spLocks noGrp="1"/>
          </p:cNvSpPr>
          <p:nvPr>
            <p:ph type="body" sz="quarter" idx="117" hasCustomPrompt="1"/>
          </p:nvPr>
        </p:nvSpPr>
        <p:spPr>
          <a:xfrm>
            <a:off x="3333148" y="4940074"/>
            <a:ext cx="8447689" cy="1080966"/>
          </a:xfrm>
        </p:spPr>
        <p:txBody>
          <a:bodyPr>
            <a:noAutofit/>
          </a:bodyPr>
          <a:lstStyle>
            <a:lvl1pPr marL="0" indent="0" algn="r">
              <a:buNone/>
              <a:defRPr sz="9600" b="1" i="0">
                <a:latin typeface="Futura Next DemiBold" panose="020B0602020204020303" pitchFamily="34" charset="77"/>
              </a:defRPr>
            </a:lvl1pPr>
          </a:lstStyle>
          <a:p>
            <a:pPr lvl="0"/>
            <a:r>
              <a:rPr lang="en-US"/>
              <a:t>in two lines</a:t>
            </a:r>
          </a:p>
        </p:txBody>
      </p:sp>
      <p:sp>
        <p:nvSpPr>
          <p:cNvPr id="3" name="Date">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a:lvl1pPr>
          </a:lstStyle>
          <a:p>
            <a:r>
              <a:rPr lang="en-US"/>
              <a:t>MONTH 20XX</a:t>
            </a:r>
          </a:p>
        </p:txBody>
      </p:sp>
    </p:spTree>
    <p:extLst>
      <p:ext uri="{BB962C8B-B14F-4D97-AF65-F5344CB8AC3E}">
        <p14:creationId xmlns:p14="http://schemas.microsoft.com/office/powerpoint/2010/main" val="887365227"/>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dium Header - 1 Text - Dark">
    <p:bg>
      <p:bgRef idx="1001">
        <a:schemeClr val="bg1"/>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5" name="2 Headline">
            <a:extLst>
              <a:ext uri="{FF2B5EF4-FFF2-40B4-BE49-F238E27FC236}">
                <a16:creationId xmlns:a16="http://schemas.microsoft.com/office/drawing/2014/main" id="{05491837-1556-8BDE-E19E-0FFD2CB3CC94}"/>
              </a:ext>
            </a:extLst>
          </p:cNvPr>
          <p:cNvSpPr>
            <a:spLocks noGrp="1"/>
          </p:cNvSpPr>
          <p:nvPr>
            <p:ph type="title" hasCustomPrompt="1"/>
          </p:nvPr>
        </p:nvSpPr>
        <p:spPr>
          <a:xfrm>
            <a:off x="435010" y="857409"/>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Medium header type styling lorem ipsum dolor sit </a:t>
            </a:r>
            <a:r>
              <a:rPr lang="en-US" err="1"/>
              <a:t>amet</a:t>
            </a:r>
            <a:r>
              <a:rPr lang="en-US"/>
              <a:t>.</a:t>
            </a:r>
          </a:p>
        </p:txBody>
      </p:sp>
      <p:sp>
        <p:nvSpPr>
          <p:cNvPr id="14" name="3 Content Headline">
            <a:extLst>
              <a:ext uri="{FF2B5EF4-FFF2-40B4-BE49-F238E27FC236}">
                <a16:creationId xmlns:a16="http://schemas.microsoft.com/office/drawing/2014/main" id="{9114AB24-A781-7887-9801-CA8F8F83B639}"/>
              </a:ext>
            </a:extLst>
          </p:cNvPr>
          <p:cNvSpPr>
            <a:spLocks noGrp="1"/>
          </p:cNvSpPr>
          <p:nvPr>
            <p:ph type="body" sz="half" idx="118" hasCustomPrompt="1"/>
          </p:nvPr>
        </p:nvSpPr>
        <p:spPr>
          <a:xfrm>
            <a:off x="7200900" y="2981645"/>
            <a:ext cx="4570971"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10000"/>
              </a:lnSpc>
              <a:spcBef>
                <a:spcPts val="0"/>
              </a:spcBef>
              <a:spcAft>
                <a:spcPts val="0"/>
              </a:spcAft>
              <a:buClrTx/>
              <a:buSzTx/>
              <a:buFontTx/>
              <a:buNone/>
              <a:tabLst/>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0" name="Text Placeholder 6">
            <a:extLst>
              <a:ext uri="{FF2B5EF4-FFF2-40B4-BE49-F238E27FC236}">
                <a16:creationId xmlns:a16="http://schemas.microsoft.com/office/drawing/2014/main" id="{649B2F01-48F7-41D6-83E5-BB92E112E11E}"/>
              </a:ext>
            </a:extLst>
          </p:cNvPr>
          <p:cNvSpPr>
            <a:spLocks noGrp="1"/>
          </p:cNvSpPr>
          <p:nvPr>
            <p:ph type="body" sz="quarter" idx="13" hasCustomPrompt="1"/>
          </p:nvPr>
        </p:nvSpPr>
        <p:spPr>
          <a:xfrm>
            <a:off x="7200900" y="3429000"/>
            <a:ext cx="4594225" cy="20240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618799108"/>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Header - 1 Text - Dark">
    <p:bg>
      <p:bgRef idx="1001">
        <a:schemeClr val="bg1"/>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B9CEDD21-A291-5BAE-F31B-01E1285D3983}"/>
              </a:ext>
            </a:extLst>
          </p:cNvPr>
          <p:cNvSpPr>
            <a:spLocks noGrp="1"/>
          </p:cNvSpPr>
          <p:nvPr>
            <p:ph type="title" hasCustomPrompt="1"/>
          </p:nvPr>
        </p:nvSpPr>
        <p:spPr>
          <a:xfrm>
            <a:off x="420129" y="850557"/>
            <a:ext cx="6514071"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8000"/>
            </a:lvl1pPr>
          </a:lstStyle>
          <a:p>
            <a:r>
              <a:rPr lang="en-US">
                <a:effectLst/>
              </a:rPr>
              <a:t>Big header</a:t>
            </a:r>
            <a:endParaRPr lang="en-US"/>
          </a:p>
        </p:txBody>
      </p:sp>
      <p:sp>
        <p:nvSpPr>
          <p:cNvPr id="14" name="3 Content Headline">
            <a:extLst>
              <a:ext uri="{FF2B5EF4-FFF2-40B4-BE49-F238E27FC236}">
                <a16:creationId xmlns:a16="http://schemas.microsoft.com/office/drawing/2014/main" id="{9114AB24-A781-7887-9801-CA8F8F83B639}"/>
              </a:ext>
            </a:extLst>
          </p:cNvPr>
          <p:cNvSpPr>
            <a:spLocks noGrp="1"/>
          </p:cNvSpPr>
          <p:nvPr>
            <p:ph type="body" sz="half" idx="118" hasCustomPrompt="1"/>
          </p:nvPr>
        </p:nvSpPr>
        <p:spPr>
          <a:xfrm>
            <a:off x="7200900" y="2981645"/>
            <a:ext cx="4553180"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10000"/>
              </a:lnSpc>
              <a:spcBef>
                <a:spcPts val="0"/>
              </a:spcBef>
              <a:spcAft>
                <a:spcPts val="0"/>
              </a:spcAft>
              <a:buClrTx/>
              <a:buSzTx/>
              <a:buFontTx/>
              <a:buNone/>
              <a:tabLst/>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7" name="Text Placeholder 6">
            <a:extLst>
              <a:ext uri="{FF2B5EF4-FFF2-40B4-BE49-F238E27FC236}">
                <a16:creationId xmlns:a16="http://schemas.microsoft.com/office/drawing/2014/main" id="{CBF68513-0C79-E608-2A35-3253C1CD2415}"/>
              </a:ext>
            </a:extLst>
          </p:cNvPr>
          <p:cNvSpPr>
            <a:spLocks noGrp="1"/>
          </p:cNvSpPr>
          <p:nvPr>
            <p:ph type="body" sz="quarter" idx="13" hasCustomPrompt="1"/>
          </p:nvPr>
        </p:nvSpPr>
        <p:spPr>
          <a:xfrm>
            <a:off x="7200900" y="3429000"/>
            <a:ext cx="4594225" cy="20240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513642568"/>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ong Header - 2 Text - Dark">
    <p:bg>
      <p:bgRef idx="1001">
        <a:schemeClr val="bg1"/>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5" name="2 Headline">
            <a:extLst>
              <a:ext uri="{FF2B5EF4-FFF2-40B4-BE49-F238E27FC236}">
                <a16:creationId xmlns:a16="http://schemas.microsoft.com/office/drawing/2014/main" id="{9C356A25-2353-39A8-2E1A-7DE52EE10AB2}"/>
              </a:ext>
            </a:extLst>
          </p:cNvPr>
          <p:cNvSpPr>
            <a:spLocks noGrp="1"/>
          </p:cNvSpPr>
          <p:nvPr>
            <p:ph type="title" hasCustomPrompt="1"/>
          </p:nvPr>
        </p:nvSpPr>
        <p:spPr>
          <a:xfrm>
            <a:off x="435010" y="857409"/>
            <a:ext cx="6499190" cy="155448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Long header type styling, use this when you have a callout or lot to say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a:t>
            </a:r>
          </a:p>
        </p:txBody>
      </p:sp>
      <p:sp>
        <p:nvSpPr>
          <p:cNvPr id="7" name="3 Content Headline 1">
            <a:extLst>
              <a:ext uri="{FF2B5EF4-FFF2-40B4-BE49-F238E27FC236}">
                <a16:creationId xmlns:a16="http://schemas.microsoft.com/office/drawing/2014/main" id="{CE807631-641B-7B7F-132E-4134A67BDA3E}"/>
              </a:ext>
            </a:extLst>
          </p:cNvPr>
          <p:cNvSpPr>
            <a:spLocks noGrp="1"/>
          </p:cNvSpPr>
          <p:nvPr>
            <p:ph type="body" sz="half" idx="118" hasCustomPrompt="1"/>
          </p:nvPr>
        </p:nvSpPr>
        <p:spPr>
          <a:xfrm>
            <a:off x="440438" y="2918563"/>
            <a:ext cx="5566115"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headlines</a:t>
            </a:r>
          </a:p>
        </p:txBody>
      </p:sp>
      <p:sp>
        <p:nvSpPr>
          <p:cNvPr id="2" name="Text Placeholder 6">
            <a:extLst>
              <a:ext uri="{FF2B5EF4-FFF2-40B4-BE49-F238E27FC236}">
                <a16:creationId xmlns:a16="http://schemas.microsoft.com/office/drawing/2014/main" id="{C21C93E7-2AA0-BD45-C328-0F27FDD968A1}"/>
              </a:ext>
            </a:extLst>
          </p:cNvPr>
          <p:cNvSpPr>
            <a:spLocks noGrp="1"/>
          </p:cNvSpPr>
          <p:nvPr>
            <p:ph type="body" sz="quarter" idx="13" hasCustomPrompt="1"/>
          </p:nvPr>
        </p:nvSpPr>
        <p:spPr>
          <a:xfrm>
            <a:off x="411819" y="3429000"/>
            <a:ext cx="5562600" cy="20240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12" name="Text Placeholder 6">
            <a:extLst>
              <a:ext uri="{FF2B5EF4-FFF2-40B4-BE49-F238E27FC236}">
                <a16:creationId xmlns:a16="http://schemas.microsoft.com/office/drawing/2014/main" id="{99D36598-F667-437B-133E-802AE303B095}"/>
              </a:ext>
            </a:extLst>
          </p:cNvPr>
          <p:cNvSpPr>
            <a:spLocks noGrp="1"/>
          </p:cNvSpPr>
          <p:nvPr>
            <p:ph type="body" sz="quarter" idx="120" hasCustomPrompt="1"/>
          </p:nvPr>
        </p:nvSpPr>
        <p:spPr>
          <a:xfrm>
            <a:off x="6228419" y="3429000"/>
            <a:ext cx="5562600" cy="20240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030823222"/>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edium Header - 2 Text - Dark">
    <p:bg>
      <p:bgRef idx="1001">
        <a:schemeClr val="bg1"/>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Medium header type styling lorem ipsum dolor sit </a:t>
            </a:r>
            <a:r>
              <a:rPr lang="en-US" err="1"/>
              <a:t>amet</a:t>
            </a:r>
            <a:r>
              <a:rPr lang="en-US"/>
              <a:t>.</a:t>
            </a:r>
          </a:p>
        </p:txBody>
      </p:sp>
      <p:sp>
        <p:nvSpPr>
          <p:cNvPr id="7" name="3 Content Headline 1">
            <a:extLst>
              <a:ext uri="{FF2B5EF4-FFF2-40B4-BE49-F238E27FC236}">
                <a16:creationId xmlns:a16="http://schemas.microsoft.com/office/drawing/2014/main" id="{CE807631-641B-7B7F-132E-4134A67BDA3E}"/>
              </a:ext>
            </a:extLst>
          </p:cNvPr>
          <p:cNvSpPr>
            <a:spLocks noGrp="1"/>
          </p:cNvSpPr>
          <p:nvPr>
            <p:ph type="body" sz="half" idx="118" hasCustomPrompt="1"/>
          </p:nvPr>
        </p:nvSpPr>
        <p:spPr>
          <a:xfrm>
            <a:off x="440438" y="3811076"/>
            <a:ext cx="3621787"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25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5" name="Text Placeholder 6">
            <a:extLst>
              <a:ext uri="{FF2B5EF4-FFF2-40B4-BE49-F238E27FC236}">
                <a16:creationId xmlns:a16="http://schemas.microsoft.com/office/drawing/2014/main" id="{16FF5CCA-6B52-22A6-8874-40E66917784A}"/>
              </a:ext>
            </a:extLst>
          </p:cNvPr>
          <p:cNvSpPr>
            <a:spLocks noGrp="1"/>
          </p:cNvSpPr>
          <p:nvPr>
            <p:ph type="body" sz="quarter" idx="13" hasCustomPrompt="1"/>
          </p:nvPr>
        </p:nvSpPr>
        <p:spPr>
          <a:xfrm>
            <a:off x="432293" y="4221071"/>
            <a:ext cx="3606308"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0" name="5 Content Headline 2">
            <a:extLst>
              <a:ext uri="{FF2B5EF4-FFF2-40B4-BE49-F238E27FC236}">
                <a16:creationId xmlns:a16="http://schemas.microsoft.com/office/drawing/2014/main" id="{7A8D8EFA-1C93-097A-8DFF-6398B056BE78}"/>
              </a:ext>
            </a:extLst>
          </p:cNvPr>
          <p:cNvSpPr>
            <a:spLocks noGrp="1"/>
          </p:cNvSpPr>
          <p:nvPr>
            <p:ph type="body" sz="half" idx="119" hasCustomPrompt="1"/>
          </p:nvPr>
        </p:nvSpPr>
        <p:spPr>
          <a:xfrm>
            <a:off x="4316128" y="3811076"/>
            <a:ext cx="3619500"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4" name="Text Placeholder 6">
            <a:extLst>
              <a:ext uri="{FF2B5EF4-FFF2-40B4-BE49-F238E27FC236}">
                <a16:creationId xmlns:a16="http://schemas.microsoft.com/office/drawing/2014/main" id="{D506AB88-F9D5-5BAA-1A02-EC978E5798B8}"/>
              </a:ext>
            </a:extLst>
          </p:cNvPr>
          <p:cNvSpPr>
            <a:spLocks noGrp="1"/>
          </p:cNvSpPr>
          <p:nvPr>
            <p:ph type="body" sz="quarter" idx="122" hasCustomPrompt="1"/>
          </p:nvPr>
        </p:nvSpPr>
        <p:spPr>
          <a:xfrm>
            <a:off x="4305793" y="4221071"/>
            <a:ext cx="3606308"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2" name="7 Content Headline 3">
            <a:extLst>
              <a:ext uri="{FF2B5EF4-FFF2-40B4-BE49-F238E27FC236}">
                <a16:creationId xmlns:a16="http://schemas.microsoft.com/office/drawing/2014/main" id="{936978BF-DC24-8834-4C00-71D1FA2C5814}"/>
              </a:ext>
            </a:extLst>
          </p:cNvPr>
          <p:cNvSpPr>
            <a:spLocks noGrp="1"/>
          </p:cNvSpPr>
          <p:nvPr>
            <p:ph type="body" sz="half" idx="121" hasCustomPrompt="1"/>
          </p:nvPr>
        </p:nvSpPr>
        <p:spPr>
          <a:xfrm>
            <a:off x="8164228" y="3811076"/>
            <a:ext cx="3626780"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5" name="Text Placeholder 6">
            <a:extLst>
              <a:ext uri="{FF2B5EF4-FFF2-40B4-BE49-F238E27FC236}">
                <a16:creationId xmlns:a16="http://schemas.microsoft.com/office/drawing/2014/main" id="{ED1C8E11-D502-AB66-7DF6-34A289E255DE}"/>
              </a:ext>
            </a:extLst>
          </p:cNvPr>
          <p:cNvSpPr>
            <a:spLocks noGrp="1"/>
          </p:cNvSpPr>
          <p:nvPr>
            <p:ph type="body" sz="quarter" idx="123" hasCustomPrompt="1"/>
          </p:nvPr>
        </p:nvSpPr>
        <p:spPr>
          <a:xfrm>
            <a:off x="8179293" y="4221071"/>
            <a:ext cx="3606308"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763656473"/>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ong Header - 3 Text - Dark">
    <p:bg>
      <p:bgRef idx="1001">
        <a:schemeClr val="bg1"/>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CDCAA9DA-BC60-E1C8-25BD-680ADDAA1BDD}"/>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EDADF460-0175-08DA-1151-4A6D170C2EA4}"/>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0" name="2 Headline">
            <a:extLst>
              <a:ext uri="{FF2B5EF4-FFF2-40B4-BE49-F238E27FC236}">
                <a16:creationId xmlns:a16="http://schemas.microsoft.com/office/drawing/2014/main" id="{363AFC23-0E22-7145-6110-8FC8CD9961EE}"/>
              </a:ext>
            </a:extLst>
          </p:cNvPr>
          <p:cNvSpPr>
            <a:spLocks noGrp="1"/>
          </p:cNvSpPr>
          <p:nvPr>
            <p:ph type="title" hasCustomPrompt="1"/>
          </p:nvPr>
        </p:nvSpPr>
        <p:spPr>
          <a:xfrm>
            <a:off x="435010" y="857409"/>
            <a:ext cx="6499190" cy="155448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Long header type styling, use this when you have a callout or lot to say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a:t>
            </a:r>
          </a:p>
        </p:txBody>
      </p:sp>
      <p:sp>
        <p:nvSpPr>
          <p:cNvPr id="5" name="3 Content Headline 1">
            <a:extLst>
              <a:ext uri="{FF2B5EF4-FFF2-40B4-BE49-F238E27FC236}">
                <a16:creationId xmlns:a16="http://schemas.microsoft.com/office/drawing/2014/main" id="{2759C811-E32D-8873-B502-7A22E1EC997F}"/>
              </a:ext>
            </a:extLst>
          </p:cNvPr>
          <p:cNvSpPr>
            <a:spLocks noGrp="1"/>
          </p:cNvSpPr>
          <p:nvPr>
            <p:ph type="body" sz="half" idx="118" hasCustomPrompt="1"/>
          </p:nvPr>
        </p:nvSpPr>
        <p:spPr>
          <a:xfrm>
            <a:off x="3340429" y="4161350"/>
            <a:ext cx="2652100" cy="666692"/>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0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 in two lines lorem ipsum </a:t>
            </a:r>
            <a:r>
              <a:rPr lang="en-GB" sz="1400" err="1"/>
              <a:t>dolor</a:t>
            </a:r>
            <a:r>
              <a:rPr lang="en-GB" sz="1400"/>
              <a:t> sit </a:t>
            </a:r>
            <a:r>
              <a:rPr lang="en-GB" sz="1400" err="1"/>
              <a:t>amet</a:t>
            </a:r>
            <a:endParaRPr lang="en-GB" sz="1400"/>
          </a:p>
        </p:txBody>
      </p:sp>
      <p:sp>
        <p:nvSpPr>
          <p:cNvPr id="17" name="Text Placeholder 6">
            <a:extLst>
              <a:ext uri="{FF2B5EF4-FFF2-40B4-BE49-F238E27FC236}">
                <a16:creationId xmlns:a16="http://schemas.microsoft.com/office/drawing/2014/main" id="{2FB474B7-2425-17D2-283C-1A59D9DEE9C6}"/>
              </a:ext>
            </a:extLst>
          </p:cNvPr>
          <p:cNvSpPr>
            <a:spLocks noGrp="1"/>
          </p:cNvSpPr>
          <p:nvPr>
            <p:ph type="body" sz="quarter" idx="123" hasCustomPrompt="1"/>
          </p:nvPr>
        </p:nvSpPr>
        <p:spPr>
          <a:xfrm>
            <a:off x="3323657" y="4849562"/>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r>
              <a:rPr lang="en-US" err="1"/>
              <a:t>tempor</a:t>
            </a:r>
            <a:r>
              <a:rPr lang="en-US"/>
              <a:t> </a:t>
            </a:r>
            <a:r>
              <a:rPr lang="en-US" err="1"/>
              <a:t>incididunt</a:t>
            </a:r>
            <a:r>
              <a:rPr lang="en-US"/>
              <a:t> </a:t>
            </a:r>
            <a:r>
              <a:rPr lang="en-US" err="1"/>
              <a:t>ut</a:t>
            </a:r>
            <a:r>
              <a:rPr lang="en-US"/>
              <a:t> labore et dolore. Ut </a:t>
            </a:r>
            <a:r>
              <a:rPr lang="en-US" err="1"/>
              <a:t>enim</a:t>
            </a:r>
            <a:r>
              <a:rPr lang="en-US"/>
              <a:t> ad </a:t>
            </a:r>
            <a:r>
              <a:rPr lang="en-US" err="1"/>
              <a:t>incididunt</a:t>
            </a:r>
            <a:r>
              <a:rPr lang="en-US"/>
              <a:t> </a:t>
            </a:r>
            <a:r>
              <a:rPr lang="en-US" err="1"/>
              <a:t>ut</a:t>
            </a:r>
            <a:r>
              <a:rPr lang="en-US"/>
              <a:t> </a:t>
            </a:r>
          </a:p>
        </p:txBody>
      </p:sp>
      <p:sp>
        <p:nvSpPr>
          <p:cNvPr id="10" name="5 Content Headline 2">
            <a:extLst>
              <a:ext uri="{FF2B5EF4-FFF2-40B4-BE49-F238E27FC236}">
                <a16:creationId xmlns:a16="http://schemas.microsoft.com/office/drawing/2014/main" id="{0565B5F5-AEF4-3B8C-B9E5-923122EE203C}"/>
              </a:ext>
            </a:extLst>
          </p:cNvPr>
          <p:cNvSpPr>
            <a:spLocks noGrp="1"/>
          </p:cNvSpPr>
          <p:nvPr>
            <p:ph type="body" sz="half" idx="119" hasCustomPrompt="1"/>
          </p:nvPr>
        </p:nvSpPr>
        <p:spPr>
          <a:xfrm>
            <a:off x="6210300" y="4154172"/>
            <a:ext cx="2667000" cy="60857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0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 in two lines lorem ipsum </a:t>
            </a:r>
            <a:r>
              <a:rPr lang="en-GB" sz="1400" err="1"/>
              <a:t>dolor</a:t>
            </a:r>
            <a:r>
              <a:rPr lang="en-GB" sz="1400"/>
              <a:t> sit </a:t>
            </a:r>
            <a:r>
              <a:rPr lang="en-GB" sz="1400" err="1"/>
              <a:t>amet</a:t>
            </a:r>
            <a:endParaRPr lang="en-GB" sz="1400"/>
          </a:p>
        </p:txBody>
      </p:sp>
      <p:sp>
        <p:nvSpPr>
          <p:cNvPr id="14" name="Text Placeholder 6">
            <a:extLst>
              <a:ext uri="{FF2B5EF4-FFF2-40B4-BE49-F238E27FC236}">
                <a16:creationId xmlns:a16="http://schemas.microsoft.com/office/drawing/2014/main" id="{52FBB1F9-74A0-28BE-D82A-5AEF64ED98FB}"/>
              </a:ext>
            </a:extLst>
          </p:cNvPr>
          <p:cNvSpPr>
            <a:spLocks noGrp="1"/>
          </p:cNvSpPr>
          <p:nvPr>
            <p:ph type="body" sz="quarter" idx="122" hasCustomPrompt="1"/>
          </p:nvPr>
        </p:nvSpPr>
        <p:spPr>
          <a:xfrm>
            <a:off x="6231957" y="4849562"/>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r>
              <a:rPr lang="en-US" err="1"/>
              <a:t>tempor</a:t>
            </a:r>
            <a:r>
              <a:rPr lang="en-US"/>
              <a:t> </a:t>
            </a:r>
            <a:r>
              <a:rPr lang="en-US" err="1"/>
              <a:t>incididunt</a:t>
            </a:r>
            <a:r>
              <a:rPr lang="en-US"/>
              <a:t> </a:t>
            </a:r>
            <a:r>
              <a:rPr lang="en-US" err="1"/>
              <a:t>ut</a:t>
            </a:r>
            <a:r>
              <a:rPr lang="en-US"/>
              <a:t> labore et dolore. Ut </a:t>
            </a:r>
            <a:r>
              <a:rPr lang="en-US" err="1"/>
              <a:t>enim</a:t>
            </a:r>
            <a:r>
              <a:rPr lang="en-US"/>
              <a:t> ad </a:t>
            </a:r>
            <a:r>
              <a:rPr lang="en-US" err="1"/>
              <a:t>incididunt</a:t>
            </a:r>
            <a:r>
              <a:rPr lang="en-US"/>
              <a:t> </a:t>
            </a:r>
            <a:r>
              <a:rPr lang="en-US" err="1"/>
              <a:t>ut</a:t>
            </a:r>
            <a:r>
              <a:rPr lang="en-US"/>
              <a:t> </a:t>
            </a:r>
          </a:p>
        </p:txBody>
      </p:sp>
      <p:sp>
        <p:nvSpPr>
          <p:cNvPr id="12" name="7 Content Headline 3">
            <a:extLst>
              <a:ext uri="{FF2B5EF4-FFF2-40B4-BE49-F238E27FC236}">
                <a16:creationId xmlns:a16="http://schemas.microsoft.com/office/drawing/2014/main" id="{D86455C4-5E06-39B7-32B9-3509697F0BEF}"/>
              </a:ext>
            </a:extLst>
          </p:cNvPr>
          <p:cNvSpPr>
            <a:spLocks noGrp="1"/>
          </p:cNvSpPr>
          <p:nvPr>
            <p:ph type="body" sz="half" idx="121" hasCustomPrompt="1"/>
          </p:nvPr>
        </p:nvSpPr>
        <p:spPr>
          <a:xfrm>
            <a:off x="9116728" y="4154171"/>
            <a:ext cx="2674280" cy="608577"/>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0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 in two lines lorem ipsum </a:t>
            </a:r>
            <a:r>
              <a:rPr lang="en-GB" sz="1400" err="1"/>
              <a:t>dolor</a:t>
            </a:r>
            <a:r>
              <a:rPr lang="en-GB" sz="1400"/>
              <a:t> sit </a:t>
            </a:r>
            <a:r>
              <a:rPr lang="en-GB" sz="1400" err="1"/>
              <a:t>amet</a:t>
            </a:r>
            <a:endParaRPr lang="en-GB" sz="1400"/>
          </a:p>
        </p:txBody>
      </p:sp>
      <p:sp>
        <p:nvSpPr>
          <p:cNvPr id="18" name="Text Placeholder 6">
            <a:extLst>
              <a:ext uri="{FF2B5EF4-FFF2-40B4-BE49-F238E27FC236}">
                <a16:creationId xmlns:a16="http://schemas.microsoft.com/office/drawing/2014/main" id="{D03CCA4A-AA25-8ADF-9338-2899F75ECAAF}"/>
              </a:ext>
            </a:extLst>
          </p:cNvPr>
          <p:cNvSpPr>
            <a:spLocks noGrp="1"/>
          </p:cNvSpPr>
          <p:nvPr>
            <p:ph type="body" sz="quarter" idx="124" hasCustomPrompt="1"/>
          </p:nvPr>
        </p:nvSpPr>
        <p:spPr>
          <a:xfrm>
            <a:off x="9127557" y="4849562"/>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r>
              <a:rPr lang="en-US" err="1"/>
              <a:t>tempor</a:t>
            </a:r>
            <a:r>
              <a:rPr lang="en-US"/>
              <a:t> </a:t>
            </a:r>
            <a:r>
              <a:rPr lang="en-US" err="1"/>
              <a:t>incididunt</a:t>
            </a:r>
            <a:r>
              <a:rPr lang="en-US"/>
              <a:t> </a:t>
            </a:r>
            <a:r>
              <a:rPr lang="en-US" err="1"/>
              <a:t>ut</a:t>
            </a:r>
            <a:r>
              <a:rPr lang="en-US"/>
              <a:t> labore et dolore. Ut </a:t>
            </a:r>
            <a:r>
              <a:rPr lang="en-US" err="1"/>
              <a:t>enim</a:t>
            </a:r>
            <a:r>
              <a:rPr lang="en-US"/>
              <a:t> ad </a:t>
            </a:r>
            <a:r>
              <a:rPr lang="en-US" err="1"/>
              <a:t>incididunt</a:t>
            </a:r>
            <a:r>
              <a:rPr lang="en-US"/>
              <a:t> </a:t>
            </a:r>
            <a:r>
              <a:rPr lang="en-US" err="1"/>
              <a:t>ut</a:t>
            </a:r>
            <a:r>
              <a:rPr lang="en-US"/>
              <a:t> </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180100304"/>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edium Header - 4 Text - Dark">
    <p:bg>
      <p:bgRef idx="1001">
        <a:schemeClr val="bg1"/>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Medium header type styling lorem ipsum dolor sit </a:t>
            </a:r>
            <a:r>
              <a:rPr lang="en-US" err="1"/>
              <a:t>amet</a:t>
            </a:r>
            <a:r>
              <a:rPr lang="en-US"/>
              <a:t>.</a:t>
            </a:r>
          </a:p>
        </p:txBody>
      </p:sp>
      <p:sp>
        <p:nvSpPr>
          <p:cNvPr id="7" name="3 Content Headline 1">
            <a:extLst>
              <a:ext uri="{FF2B5EF4-FFF2-40B4-BE49-F238E27FC236}">
                <a16:creationId xmlns:a16="http://schemas.microsoft.com/office/drawing/2014/main" id="{CE807631-641B-7B7F-132E-4134A67BDA3E}"/>
              </a:ext>
            </a:extLst>
          </p:cNvPr>
          <p:cNvSpPr>
            <a:spLocks noGrp="1"/>
          </p:cNvSpPr>
          <p:nvPr>
            <p:ph type="body" sz="half" idx="118" hasCustomPrompt="1"/>
          </p:nvPr>
        </p:nvSpPr>
        <p:spPr>
          <a:xfrm>
            <a:off x="440438" y="3324187"/>
            <a:ext cx="2675425"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7" name="Text Placeholder 6">
            <a:extLst>
              <a:ext uri="{FF2B5EF4-FFF2-40B4-BE49-F238E27FC236}">
                <a16:creationId xmlns:a16="http://schemas.microsoft.com/office/drawing/2014/main" id="{E0E99025-931A-BB51-E773-72B4E6CB4D0A}"/>
              </a:ext>
            </a:extLst>
          </p:cNvPr>
          <p:cNvSpPr>
            <a:spLocks noGrp="1"/>
          </p:cNvSpPr>
          <p:nvPr>
            <p:ph type="body" sz="quarter" idx="124" hasCustomPrompt="1"/>
          </p:nvPr>
        </p:nvSpPr>
        <p:spPr>
          <a:xfrm>
            <a:off x="440757" y="3778495"/>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10" name="5 Content Headline 2">
            <a:extLst>
              <a:ext uri="{FF2B5EF4-FFF2-40B4-BE49-F238E27FC236}">
                <a16:creationId xmlns:a16="http://schemas.microsoft.com/office/drawing/2014/main" id="{7A8D8EFA-1C93-097A-8DFF-6398B056BE78}"/>
              </a:ext>
            </a:extLst>
          </p:cNvPr>
          <p:cNvSpPr>
            <a:spLocks noGrp="1"/>
          </p:cNvSpPr>
          <p:nvPr>
            <p:ph type="body" sz="half" idx="119" hasCustomPrompt="1"/>
          </p:nvPr>
        </p:nvSpPr>
        <p:spPr>
          <a:xfrm>
            <a:off x="3326556" y="3324187"/>
            <a:ext cx="2665972"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9" name="Text Placeholder 6">
            <a:extLst>
              <a:ext uri="{FF2B5EF4-FFF2-40B4-BE49-F238E27FC236}">
                <a16:creationId xmlns:a16="http://schemas.microsoft.com/office/drawing/2014/main" id="{69C5F539-8037-0D31-D3E0-101E74F798FF}"/>
              </a:ext>
            </a:extLst>
          </p:cNvPr>
          <p:cNvSpPr>
            <a:spLocks noGrp="1"/>
          </p:cNvSpPr>
          <p:nvPr>
            <p:ph type="body" sz="quarter" idx="125" hasCustomPrompt="1"/>
          </p:nvPr>
        </p:nvSpPr>
        <p:spPr>
          <a:xfrm>
            <a:off x="3336357" y="3778495"/>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12" name="7 Content Headline 3">
            <a:extLst>
              <a:ext uri="{FF2B5EF4-FFF2-40B4-BE49-F238E27FC236}">
                <a16:creationId xmlns:a16="http://schemas.microsoft.com/office/drawing/2014/main" id="{936978BF-DC24-8834-4C00-71D1FA2C5814}"/>
              </a:ext>
            </a:extLst>
          </p:cNvPr>
          <p:cNvSpPr>
            <a:spLocks noGrp="1"/>
          </p:cNvSpPr>
          <p:nvPr>
            <p:ph type="body" sz="half" idx="121" hasCustomPrompt="1"/>
          </p:nvPr>
        </p:nvSpPr>
        <p:spPr>
          <a:xfrm>
            <a:off x="6222156" y="3324187"/>
            <a:ext cx="2665972"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20" name="Text Placeholder 6">
            <a:extLst>
              <a:ext uri="{FF2B5EF4-FFF2-40B4-BE49-F238E27FC236}">
                <a16:creationId xmlns:a16="http://schemas.microsoft.com/office/drawing/2014/main" id="{D8A695B2-3E4B-4EE8-57AD-14A78CD03ABC}"/>
              </a:ext>
            </a:extLst>
          </p:cNvPr>
          <p:cNvSpPr>
            <a:spLocks noGrp="1"/>
          </p:cNvSpPr>
          <p:nvPr>
            <p:ph type="body" sz="quarter" idx="126" hasCustomPrompt="1"/>
          </p:nvPr>
        </p:nvSpPr>
        <p:spPr>
          <a:xfrm>
            <a:off x="6206557" y="3778495"/>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14" name="9 Content Headline 4">
            <a:extLst>
              <a:ext uri="{FF2B5EF4-FFF2-40B4-BE49-F238E27FC236}">
                <a16:creationId xmlns:a16="http://schemas.microsoft.com/office/drawing/2014/main" id="{0B280046-9829-45FA-BBBC-E50ED83F609D}"/>
              </a:ext>
            </a:extLst>
          </p:cNvPr>
          <p:cNvSpPr>
            <a:spLocks noGrp="1"/>
          </p:cNvSpPr>
          <p:nvPr>
            <p:ph type="body" sz="half" idx="123" hasCustomPrompt="1"/>
          </p:nvPr>
        </p:nvSpPr>
        <p:spPr>
          <a:xfrm>
            <a:off x="9111660" y="3324187"/>
            <a:ext cx="2665972"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21" name="Text Placeholder 6">
            <a:extLst>
              <a:ext uri="{FF2B5EF4-FFF2-40B4-BE49-F238E27FC236}">
                <a16:creationId xmlns:a16="http://schemas.microsoft.com/office/drawing/2014/main" id="{174E17A5-0B5F-DFEC-F9C6-0B07E5A470BB}"/>
              </a:ext>
            </a:extLst>
          </p:cNvPr>
          <p:cNvSpPr>
            <a:spLocks noGrp="1"/>
          </p:cNvSpPr>
          <p:nvPr>
            <p:ph type="body" sz="quarter" idx="127" hasCustomPrompt="1"/>
          </p:nvPr>
        </p:nvSpPr>
        <p:spPr>
          <a:xfrm>
            <a:off x="9140257" y="3778495"/>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803094437"/>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arge Header - 6 Text - Dark">
    <p:bg>
      <p:bgRef idx="1001">
        <a:schemeClr val="bg1"/>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CDCAA9DA-BC60-E1C8-25BD-680ADDAA1BDD}"/>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EDADF460-0175-08DA-1151-4A6D170C2EA4}"/>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20129" y="850557"/>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8000"/>
            </a:lvl1pPr>
          </a:lstStyle>
          <a:p>
            <a:r>
              <a:rPr lang="en-US">
                <a:effectLst/>
              </a:rPr>
              <a:t>Big header</a:t>
            </a:r>
            <a:endParaRPr lang="en-US"/>
          </a:p>
        </p:txBody>
      </p:sp>
      <p:sp>
        <p:nvSpPr>
          <p:cNvPr id="5" name="3 Content Headline 1">
            <a:extLst>
              <a:ext uri="{FF2B5EF4-FFF2-40B4-BE49-F238E27FC236}">
                <a16:creationId xmlns:a16="http://schemas.microsoft.com/office/drawing/2014/main" id="{2759C811-E32D-8873-B502-7A22E1EC997F}"/>
              </a:ext>
            </a:extLst>
          </p:cNvPr>
          <p:cNvSpPr>
            <a:spLocks noGrp="1"/>
          </p:cNvSpPr>
          <p:nvPr>
            <p:ph type="body" sz="half" idx="118" hasCustomPrompt="1"/>
          </p:nvPr>
        </p:nvSpPr>
        <p:spPr>
          <a:xfrm>
            <a:off x="440439" y="3355194"/>
            <a:ext cx="1693162" cy="666692"/>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 in two lines</a:t>
            </a:r>
          </a:p>
        </p:txBody>
      </p:sp>
      <p:sp>
        <p:nvSpPr>
          <p:cNvPr id="20" name="Text Placeholder 6">
            <a:extLst>
              <a:ext uri="{FF2B5EF4-FFF2-40B4-BE49-F238E27FC236}">
                <a16:creationId xmlns:a16="http://schemas.microsoft.com/office/drawing/2014/main" id="{EC34F7CA-31CF-C25B-2858-0A5B2652E80F}"/>
              </a:ext>
            </a:extLst>
          </p:cNvPr>
          <p:cNvSpPr>
            <a:spLocks noGrp="1"/>
          </p:cNvSpPr>
          <p:nvPr>
            <p:ph type="body" sz="quarter" idx="124" hasCustomPrompt="1"/>
          </p:nvPr>
        </p:nvSpPr>
        <p:spPr>
          <a:xfrm>
            <a:off x="440757" y="4057365"/>
            <a:ext cx="1692843" cy="199400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endParaRPr lang="en-US"/>
          </a:p>
        </p:txBody>
      </p:sp>
      <p:sp>
        <p:nvSpPr>
          <p:cNvPr id="10" name="5 Content Headline 2">
            <a:extLst>
              <a:ext uri="{FF2B5EF4-FFF2-40B4-BE49-F238E27FC236}">
                <a16:creationId xmlns:a16="http://schemas.microsoft.com/office/drawing/2014/main" id="{0565B5F5-AEF4-3B8C-B9E5-923122EE203C}"/>
              </a:ext>
            </a:extLst>
          </p:cNvPr>
          <p:cNvSpPr>
            <a:spLocks noGrp="1"/>
          </p:cNvSpPr>
          <p:nvPr>
            <p:ph type="body" sz="half" idx="119" hasCustomPrompt="1"/>
          </p:nvPr>
        </p:nvSpPr>
        <p:spPr>
          <a:xfrm>
            <a:off x="2373028" y="3348016"/>
            <a:ext cx="1676400" cy="60857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 in two lines </a:t>
            </a:r>
          </a:p>
        </p:txBody>
      </p:sp>
      <p:sp>
        <p:nvSpPr>
          <p:cNvPr id="24" name="Text Placeholder 6">
            <a:extLst>
              <a:ext uri="{FF2B5EF4-FFF2-40B4-BE49-F238E27FC236}">
                <a16:creationId xmlns:a16="http://schemas.microsoft.com/office/drawing/2014/main" id="{C77BB0BC-824D-385C-3005-CE0D2A8ACF99}"/>
              </a:ext>
            </a:extLst>
          </p:cNvPr>
          <p:cNvSpPr>
            <a:spLocks noGrp="1"/>
          </p:cNvSpPr>
          <p:nvPr>
            <p:ph type="body" sz="quarter" idx="128" hasCustomPrompt="1"/>
          </p:nvPr>
        </p:nvSpPr>
        <p:spPr>
          <a:xfrm>
            <a:off x="2371157" y="4057365"/>
            <a:ext cx="1692843" cy="199400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endParaRPr lang="en-US"/>
          </a:p>
        </p:txBody>
      </p:sp>
      <p:sp>
        <p:nvSpPr>
          <p:cNvPr id="12" name="7 Content Headline 3">
            <a:extLst>
              <a:ext uri="{FF2B5EF4-FFF2-40B4-BE49-F238E27FC236}">
                <a16:creationId xmlns:a16="http://schemas.microsoft.com/office/drawing/2014/main" id="{D86455C4-5E06-39B7-32B9-3509697F0BEF}"/>
              </a:ext>
            </a:extLst>
          </p:cNvPr>
          <p:cNvSpPr>
            <a:spLocks noGrp="1"/>
          </p:cNvSpPr>
          <p:nvPr>
            <p:ph type="body" sz="half" idx="121" hasCustomPrompt="1"/>
          </p:nvPr>
        </p:nvSpPr>
        <p:spPr>
          <a:xfrm>
            <a:off x="4316128" y="3348015"/>
            <a:ext cx="1676400" cy="608577"/>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 in two lines</a:t>
            </a:r>
          </a:p>
        </p:txBody>
      </p:sp>
      <p:sp>
        <p:nvSpPr>
          <p:cNvPr id="25" name="Text Placeholder 6">
            <a:extLst>
              <a:ext uri="{FF2B5EF4-FFF2-40B4-BE49-F238E27FC236}">
                <a16:creationId xmlns:a16="http://schemas.microsoft.com/office/drawing/2014/main" id="{68AA21AF-F2B2-16EB-6F22-E186DA7FDFEC}"/>
              </a:ext>
            </a:extLst>
          </p:cNvPr>
          <p:cNvSpPr>
            <a:spLocks noGrp="1"/>
          </p:cNvSpPr>
          <p:nvPr>
            <p:ph type="body" sz="quarter" idx="129" hasCustomPrompt="1"/>
          </p:nvPr>
        </p:nvSpPr>
        <p:spPr>
          <a:xfrm>
            <a:off x="4326957" y="4057365"/>
            <a:ext cx="1692843" cy="199400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endParaRPr lang="en-US"/>
          </a:p>
        </p:txBody>
      </p:sp>
      <p:sp>
        <p:nvSpPr>
          <p:cNvPr id="14" name="9 Content Headline 4">
            <a:extLst>
              <a:ext uri="{FF2B5EF4-FFF2-40B4-BE49-F238E27FC236}">
                <a16:creationId xmlns:a16="http://schemas.microsoft.com/office/drawing/2014/main" id="{4E942805-845E-7147-CFE9-F1C5D8D0F440}"/>
              </a:ext>
            </a:extLst>
          </p:cNvPr>
          <p:cNvSpPr>
            <a:spLocks noGrp="1"/>
          </p:cNvSpPr>
          <p:nvPr>
            <p:ph type="body" sz="half" idx="123" hasCustomPrompt="1"/>
          </p:nvPr>
        </p:nvSpPr>
        <p:spPr>
          <a:xfrm>
            <a:off x="6199474" y="3313909"/>
            <a:ext cx="1721273" cy="608577"/>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 in two lines</a:t>
            </a:r>
          </a:p>
        </p:txBody>
      </p:sp>
      <p:sp>
        <p:nvSpPr>
          <p:cNvPr id="26" name="Text Placeholder 6">
            <a:extLst>
              <a:ext uri="{FF2B5EF4-FFF2-40B4-BE49-F238E27FC236}">
                <a16:creationId xmlns:a16="http://schemas.microsoft.com/office/drawing/2014/main" id="{FCCC6149-BEDE-BFEF-B4CC-CDB15DD339E8}"/>
              </a:ext>
            </a:extLst>
          </p:cNvPr>
          <p:cNvSpPr>
            <a:spLocks noGrp="1"/>
          </p:cNvSpPr>
          <p:nvPr>
            <p:ph type="body" sz="quarter" idx="130" hasCustomPrompt="1"/>
          </p:nvPr>
        </p:nvSpPr>
        <p:spPr>
          <a:xfrm>
            <a:off x="6219257" y="4057365"/>
            <a:ext cx="1692843" cy="199400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endParaRPr lang="en-US"/>
          </a:p>
        </p:txBody>
      </p:sp>
      <p:sp>
        <p:nvSpPr>
          <p:cNvPr id="16" name="11 Content Headline 5">
            <a:extLst>
              <a:ext uri="{FF2B5EF4-FFF2-40B4-BE49-F238E27FC236}">
                <a16:creationId xmlns:a16="http://schemas.microsoft.com/office/drawing/2014/main" id="{F2BB4366-7E20-E717-3469-40C444249D85}"/>
              </a:ext>
            </a:extLst>
          </p:cNvPr>
          <p:cNvSpPr>
            <a:spLocks noGrp="1"/>
          </p:cNvSpPr>
          <p:nvPr>
            <p:ph type="body" sz="half" idx="125" hasCustomPrompt="1"/>
          </p:nvPr>
        </p:nvSpPr>
        <p:spPr>
          <a:xfrm>
            <a:off x="8171155" y="3313909"/>
            <a:ext cx="1661519" cy="608577"/>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 in two lines</a:t>
            </a:r>
          </a:p>
        </p:txBody>
      </p:sp>
      <p:sp>
        <p:nvSpPr>
          <p:cNvPr id="27" name="Text Placeholder 6">
            <a:extLst>
              <a:ext uri="{FF2B5EF4-FFF2-40B4-BE49-F238E27FC236}">
                <a16:creationId xmlns:a16="http://schemas.microsoft.com/office/drawing/2014/main" id="{EEB93979-1670-3CAE-786B-766623535B6A}"/>
              </a:ext>
            </a:extLst>
          </p:cNvPr>
          <p:cNvSpPr>
            <a:spLocks noGrp="1"/>
          </p:cNvSpPr>
          <p:nvPr>
            <p:ph type="body" sz="quarter" idx="131" hasCustomPrompt="1"/>
          </p:nvPr>
        </p:nvSpPr>
        <p:spPr>
          <a:xfrm>
            <a:off x="8162357" y="4057365"/>
            <a:ext cx="1692843" cy="199400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endParaRPr lang="en-US"/>
          </a:p>
        </p:txBody>
      </p:sp>
      <p:sp>
        <p:nvSpPr>
          <p:cNvPr id="18" name="13 Content Headline 6">
            <a:extLst>
              <a:ext uri="{FF2B5EF4-FFF2-40B4-BE49-F238E27FC236}">
                <a16:creationId xmlns:a16="http://schemas.microsoft.com/office/drawing/2014/main" id="{4D5F44DA-21D8-0F54-7903-DDB022CD53B3}"/>
              </a:ext>
            </a:extLst>
          </p:cNvPr>
          <p:cNvSpPr>
            <a:spLocks noGrp="1"/>
          </p:cNvSpPr>
          <p:nvPr>
            <p:ph type="body" sz="half" idx="127" hasCustomPrompt="1"/>
          </p:nvPr>
        </p:nvSpPr>
        <p:spPr>
          <a:xfrm>
            <a:off x="10071207" y="3313909"/>
            <a:ext cx="1719568" cy="608577"/>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 in two lines</a:t>
            </a:r>
          </a:p>
        </p:txBody>
      </p:sp>
      <p:sp>
        <p:nvSpPr>
          <p:cNvPr id="28" name="Text Placeholder 6">
            <a:extLst>
              <a:ext uri="{FF2B5EF4-FFF2-40B4-BE49-F238E27FC236}">
                <a16:creationId xmlns:a16="http://schemas.microsoft.com/office/drawing/2014/main" id="{B0C852AB-05AB-857E-86A7-F3C270DB89F9}"/>
              </a:ext>
            </a:extLst>
          </p:cNvPr>
          <p:cNvSpPr>
            <a:spLocks noGrp="1"/>
          </p:cNvSpPr>
          <p:nvPr>
            <p:ph type="body" sz="quarter" idx="132" hasCustomPrompt="1"/>
          </p:nvPr>
        </p:nvSpPr>
        <p:spPr>
          <a:xfrm>
            <a:off x="10080057" y="4057365"/>
            <a:ext cx="1692843" cy="199400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970845739"/>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Medium Header - 12 Text - Dark">
    <p:bg>
      <p:bgRef idx="1001">
        <a:schemeClr val="bg1"/>
      </p:bgRef>
    </p:bg>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CDCAA9DA-BC60-E1C8-25BD-680ADDAA1BDD}"/>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Eyebrow">
            <a:extLst>
              <a:ext uri="{FF2B5EF4-FFF2-40B4-BE49-F238E27FC236}">
                <a16:creationId xmlns:a16="http://schemas.microsoft.com/office/drawing/2014/main" id="{EDADF460-0175-08DA-1151-4A6D170C2EA4}"/>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11" name="Headline">
            <a:extLst>
              <a:ext uri="{FF2B5EF4-FFF2-40B4-BE49-F238E27FC236}">
                <a16:creationId xmlns:a16="http://schemas.microsoft.com/office/drawing/2014/main" id="{E248AC94-BC81-31B6-E660-E8C7F58D5ED9}"/>
              </a:ext>
            </a:extLst>
          </p:cNvPr>
          <p:cNvSpPr>
            <a:spLocks noGrp="1"/>
          </p:cNvSpPr>
          <p:nvPr>
            <p:ph type="title" hasCustomPrompt="1"/>
          </p:nvPr>
        </p:nvSpPr>
        <p:spPr>
          <a:xfrm>
            <a:off x="435010" y="857409"/>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Medium header type styling lorem ipsum dolor sit </a:t>
            </a:r>
            <a:r>
              <a:rPr lang="en-US" err="1"/>
              <a:t>amet</a:t>
            </a:r>
            <a:r>
              <a:rPr lang="en-US"/>
              <a:t>.</a:t>
            </a:r>
          </a:p>
        </p:txBody>
      </p:sp>
      <p:sp>
        <p:nvSpPr>
          <p:cNvPr id="5" name="Content Headline 1">
            <a:extLst>
              <a:ext uri="{FF2B5EF4-FFF2-40B4-BE49-F238E27FC236}">
                <a16:creationId xmlns:a16="http://schemas.microsoft.com/office/drawing/2014/main" id="{2759C811-E32D-8873-B502-7A22E1EC997F}"/>
              </a:ext>
            </a:extLst>
          </p:cNvPr>
          <p:cNvSpPr>
            <a:spLocks noGrp="1"/>
          </p:cNvSpPr>
          <p:nvPr>
            <p:ph type="body" sz="half" idx="118" hasCustomPrompt="1"/>
          </p:nvPr>
        </p:nvSpPr>
        <p:spPr>
          <a:xfrm>
            <a:off x="440439" y="2657493"/>
            <a:ext cx="1693162" cy="33288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Point one</a:t>
            </a:r>
          </a:p>
        </p:txBody>
      </p:sp>
      <p:sp>
        <p:nvSpPr>
          <p:cNvPr id="20" name="Content Text 1">
            <a:extLst>
              <a:ext uri="{FF2B5EF4-FFF2-40B4-BE49-F238E27FC236}">
                <a16:creationId xmlns:a16="http://schemas.microsoft.com/office/drawing/2014/main" id="{EC34F7CA-31CF-C25B-2858-0A5B2652E80F}"/>
              </a:ext>
            </a:extLst>
          </p:cNvPr>
          <p:cNvSpPr>
            <a:spLocks noGrp="1"/>
          </p:cNvSpPr>
          <p:nvPr>
            <p:ph type="body" sz="quarter" idx="124" hasCustomPrompt="1"/>
          </p:nvPr>
        </p:nvSpPr>
        <p:spPr>
          <a:xfrm>
            <a:off x="440757" y="30775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endParaRPr lang="en-US"/>
          </a:p>
        </p:txBody>
      </p:sp>
      <p:sp>
        <p:nvSpPr>
          <p:cNvPr id="13" name="Content Headline 2">
            <a:extLst>
              <a:ext uri="{FF2B5EF4-FFF2-40B4-BE49-F238E27FC236}">
                <a16:creationId xmlns:a16="http://schemas.microsoft.com/office/drawing/2014/main" id="{946BF398-2D17-B690-694E-94CBF0FCA783}"/>
              </a:ext>
            </a:extLst>
          </p:cNvPr>
          <p:cNvSpPr>
            <a:spLocks noGrp="1"/>
          </p:cNvSpPr>
          <p:nvPr>
            <p:ph type="body" sz="half" idx="125" hasCustomPrompt="1"/>
          </p:nvPr>
        </p:nvSpPr>
        <p:spPr>
          <a:xfrm>
            <a:off x="2360679" y="2657493"/>
            <a:ext cx="1693162" cy="33288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Point two</a:t>
            </a:r>
          </a:p>
        </p:txBody>
      </p:sp>
      <p:sp>
        <p:nvSpPr>
          <p:cNvPr id="15" name="Text Placeholder 2">
            <a:extLst>
              <a:ext uri="{FF2B5EF4-FFF2-40B4-BE49-F238E27FC236}">
                <a16:creationId xmlns:a16="http://schemas.microsoft.com/office/drawing/2014/main" id="{689B9326-1300-1638-4165-EAD346FC594F}"/>
              </a:ext>
            </a:extLst>
          </p:cNvPr>
          <p:cNvSpPr>
            <a:spLocks noGrp="1"/>
          </p:cNvSpPr>
          <p:nvPr>
            <p:ph type="body" sz="quarter" idx="126" hasCustomPrompt="1"/>
          </p:nvPr>
        </p:nvSpPr>
        <p:spPr>
          <a:xfrm>
            <a:off x="2360997" y="30775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endParaRPr lang="en-US"/>
          </a:p>
        </p:txBody>
      </p:sp>
      <p:sp>
        <p:nvSpPr>
          <p:cNvPr id="17" name="Content Headline 3">
            <a:extLst>
              <a:ext uri="{FF2B5EF4-FFF2-40B4-BE49-F238E27FC236}">
                <a16:creationId xmlns:a16="http://schemas.microsoft.com/office/drawing/2014/main" id="{72B9ABEE-9D66-1394-E76E-DADEC73799A9}"/>
              </a:ext>
            </a:extLst>
          </p:cNvPr>
          <p:cNvSpPr>
            <a:spLocks noGrp="1"/>
          </p:cNvSpPr>
          <p:nvPr>
            <p:ph type="body" sz="half" idx="127" hasCustomPrompt="1"/>
          </p:nvPr>
        </p:nvSpPr>
        <p:spPr>
          <a:xfrm>
            <a:off x="4326639" y="2657493"/>
            <a:ext cx="1693162" cy="33288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Point three</a:t>
            </a:r>
          </a:p>
        </p:txBody>
      </p:sp>
      <p:sp>
        <p:nvSpPr>
          <p:cNvPr id="19" name="Text Placeholder 3">
            <a:extLst>
              <a:ext uri="{FF2B5EF4-FFF2-40B4-BE49-F238E27FC236}">
                <a16:creationId xmlns:a16="http://schemas.microsoft.com/office/drawing/2014/main" id="{C8185FE2-3520-44C5-17BA-A725389B1A2A}"/>
              </a:ext>
            </a:extLst>
          </p:cNvPr>
          <p:cNvSpPr>
            <a:spLocks noGrp="1"/>
          </p:cNvSpPr>
          <p:nvPr>
            <p:ph type="body" sz="quarter" idx="128" hasCustomPrompt="1"/>
          </p:nvPr>
        </p:nvSpPr>
        <p:spPr>
          <a:xfrm>
            <a:off x="4326957" y="30775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endParaRPr lang="en-US"/>
          </a:p>
        </p:txBody>
      </p:sp>
      <p:sp>
        <p:nvSpPr>
          <p:cNvPr id="21" name="Content Headline 4">
            <a:extLst>
              <a:ext uri="{FF2B5EF4-FFF2-40B4-BE49-F238E27FC236}">
                <a16:creationId xmlns:a16="http://schemas.microsoft.com/office/drawing/2014/main" id="{726F2683-45AD-E9E2-5A6E-C0ED866F20A6}"/>
              </a:ext>
            </a:extLst>
          </p:cNvPr>
          <p:cNvSpPr>
            <a:spLocks noGrp="1"/>
          </p:cNvSpPr>
          <p:nvPr>
            <p:ph type="body" sz="half" idx="129" hasCustomPrompt="1"/>
          </p:nvPr>
        </p:nvSpPr>
        <p:spPr>
          <a:xfrm>
            <a:off x="6231639" y="2657493"/>
            <a:ext cx="1693162" cy="33288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Point four</a:t>
            </a:r>
          </a:p>
        </p:txBody>
      </p:sp>
      <p:sp>
        <p:nvSpPr>
          <p:cNvPr id="22" name="Text Placeholder 4">
            <a:extLst>
              <a:ext uri="{FF2B5EF4-FFF2-40B4-BE49-F238E27FC236}">
                <a16:creationId xmlns:a16="http://schemas.microsoft.com/office/drawing/2014/main" id="{C5FA8440-9172-2C6A-C1E8-0DB5958925EC}"/>
              </a:ext>
            </a:extLst>
          </p:cNvPr>
          <p:cNvSpPr>
            <a:spLocks noGrp="1"/>
          </p:cNvSpPr>
          <p:nvPr>
            <p:ph type="body" sz="quarter" idx="130" hasCustomPrompt="1"/>
          </p:nvPr>
        </p:nvSpPr>
        <p:spPr>
          <a:xfrm>
            <a:off x="6231957" y="30775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endParaRPr lang="en-US"/>
          </a:p>
        </p:txBody>
      </p:sp>
      <p:sp>
        <p:nvSpPr>
          <p:cNvPr id="23" name="Content Headline 5">
            <a:extLst>
              <a:ext uri="{FF2B5EF4-FFF2-40B4-BE49-F238E27FC236}">
                <a16:creationId xmlns:a16="http://schemas.microsoft.com/office/drawing/2014/main" id="{42E1A084-3F5C-5E08-D5A7-AC50472AEB8F}"/>
              </a:ext>
            </a:extLst>
          </p:cNvPr>
          <p:cNvSpPr>
            <a:spLocks noGrp="1"/>
          </p:cNvSpPr>
          <p:nvPr>
            <p:ph type="body" sz="half" idx="131" hasCustomPrompt="1"/>
          </p:nvPr>
        </p:nvSpPr>
        <p:spPr>
          <a:xfrm>
            <a:off x="8167119" y="2657493"/>
            <a:ext cx="1693162" cy="33288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Point five</a:t>
            </a:r>
          </a:p>
        </p:txBody>
      </p:sp>
      <p:sp>
        <p:nvSpPr>
          <p:cNvPr id="29" name="Text Placeholder 5">
            <a:extLst>
              <a:ext uri="{FF2B5EF4-FFF2-40B4-BE49-F238E27FC236}">
                <a16:creationId xmlns:a16="http://schemas.microsoft.com/office/drawing/2014/main" id="{95566AF8-F2B9-7F55-B428-91B2944E9875}"/>
              </a:ext>
            </a:extLst>
          </p:cNvPr>
          <p:cNvSpPr>
            <a:spLocks noGrp="1"/>
          </p:cNvSpPr>
          <p:nvPr>
            <p:ph type="body" sz="quarter" idx="132" hasCustomPrompt="1"/>
          </p:nvPr>
        </p:nvSpPr>
        <p:spPr>
          <a:xfrm>
            <a:off x="8167437" y="30775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endParaRPr lang="en-US"/>
          </a:p>
        </p:txBody>
      </p:sp>
      <p:sp>
        <p:nvSpPr>
          <p:cNvPr id="30" name="Content Headline 6">
            <a:extLst>
              <a:ext uri="{FF2B5EF4-FFF2-40B4-BE49-F238E27FC236}">
                <a16:creationId xmlns:a16="http://schemas.microsoft.com/office/drawing/2014/main" id="{192E9F22-5EDC-867D-EC8D-2C5AFF744C34}"/>
              </a:ext>
            </a:extLst>
          </p:cNvPr>
          <p:cNvSpPr>
            <a:spLocks noGrp="1"/>
          </p:cNvSpPr>
          <p:nvPr>
            <p:ph type="body" sz="half" idx="133" hasCustomPrompt="1"/>
          </p:nvPr>
        </p:nvSpPr>
        <p:spPr>
          <a:xfrm>
            <a:off x="10056879" y="2657493"/>
            <a:ext cx="1693162" cy="33288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Point six</a:t>
            </a:r>
          </a:p>
        </p:txBody>
      </p:sp>
      <p:sp>
        <p:nvSpPr>
          <p:cNvPr id="31" name="Text Placeholder 6">
            <a:extLst>
              <a:ext uri="{FF2B5EF4-FFF2-40B4-BE49-F238E27FC236}">
                <a16:creationId xmlns:a16="http://schemas.microsoft.com/office/drawing/2014/main" id="{F6B11EC9-2BF4-B13C-217E-8723DA49D804}"/>
              </a:ext>
            </a:extLst>
          </p:cNvPr>
          <p:cNvSpPr>
            <a:spLocks noGrp="1"/>
          </p:cNvSpPr>
          <p:nvPr>
            <p:ph type="body" sz="quarter" idx="134" hasCustomPrompt="1"/>
          </p:nvPr>
        </p:nvSpPr>
        <p:spPr>
          <a:xfrm>
            <a:off x="10057197" y="30775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endParaRPr lang="en-US"/>
          </a:p>
        </p:txBody>
      </p:sp>
      <p:sp>
        <p:nvSpPr>
          <p:cNvPr id="32" name="Content Headline 7">
            <a:extLst>
              <a:ext uri="{FF2B5EF4-FFF2-40B4-BE49-F238E27FC236}">
                <a16:creationId xmlns:a16="http://schemas.microsoft.com/office/drawing/2014/main" id="{72FC7197-8245-2918-F0F3-73E03632EB56}"/>
              </a:ext>
            </a:extLst>
          </p:cNvPr>
          <p:cNvSpPr>
            <a:spLocks noGrp="1"/>
          </p:cNvSpPr>
          <p:nvPr>
            <p:ph type="body" sz="half" idx="135" hasCustomPrompt="1"/>
          </p:nvPr>
        </p:nvSpPr>
        <p:spPr>
          <a:xfrm>
            <a:off x="440439" y="4410093"/>
            <a:ext cx="1693162" cy="33288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Point seven</a:t>
            </a:r>
          </a:p>
        </p:txBody>
      </p:sp>
      <p:sp>
        <p:nvSpPr>
          <p:cNvPr id="33" name="Text Placeholder 7">
            <a:extLst>
              <a:ext uri="{FF2B5EF4-FFF2-40B4-BE49-F238E27FC236}">
                <a16:creationId xmlns:a16="http://schemas.microsoft.com/office/drawing/2014/main" id="{8C38FEB1-D31D-652A-3845-1494B9393358}"/>
              </a:ext>
            </a:extLst>
          </p:cNvPr>
          <p:cNvSpPr>
            <a:spLocks noGrp="1"/>
          </p:cNvSpPr>
          <p:nvPr>
            <p:ph type="body" sz="quarter" idx="136" hasCustomPrompt="1"/>
          </p:nvPr>
        </p:nvSpPr>
        <p:spPr>
          <a:xfrm>
            <a:off x="440757" y="48301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endParaRPr lang="en-US"/>
          </a:p>
        </p:txBody>
      </p:sp>
      <p:sp>
        <p:nvSpPr>
          <p:cNvPr id="34" name="Content Headline 8">
            <a:extLst>
              <a:ext uri="{FF2B5EF4-FFF2-40B4-BE49-F238E27FC236}">
                <a16:creationId xmlns:a16="http://schemas.microsoft.com/office/drawing/2014/main" id="{E5A39C46-BC51-8FB7-5598-557DCDACF9E5}"/>
              </a:ext>
            </a:extLst>
          </p:cNvPr>
          <p:cNvSpPr>
            <a:spLocks noGrp="1"/>
          </p:cNvSpPr>
          <p:nvPr>
            <p:ph type="body" sz="half" idx="137" hasCustomPrompt="1"/>
          </p:nvPr>
        </p:nvSpPr>
        <p:spPr>
          <a:xfrm>
            <a:off x="2360679" y="4410093"/>
            <a:ext cx="1693162" cy="33288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Point eight</a:t>
            </a:r>
          </a:p>
        </p:txBody>
      </p:sp>
      <p:sp>
        <p:nvSpPr>
          <p:cNvPr id="35" name="Text Placeholder 8">
            <a:extLst>
              <a:ext uri="{FF2B5EF4-FFF2-40B4-BE49-F238E27FC236}">
                <a16:creationId xmlns:a16="http://schemas.microsoft.com/office/drawing/2014/main" id="{550DE7CD-F5DD-601A-AFDF-1B15F6CE61D8}"/>
              </a:ext>
            </a:extLst>
          </p:cNvPr>
          <p:cNvSpPr>
            <a:spLocks noGrp="1"/>
          </p:cNvSpPr>
          <p:nvPr>
            <p:ph type="body" sz="quarter" idx="138" hasCustomPrompt="1"/>
          </p:nvPr>
        </p:nvSpPr>
        <p:spPr>
          <a:xfrm>
            <a:off x="2360997" y="48301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endParaRPr lang="en-US"/>
          </a:p>
        </p:txBody>
      </p:sp>
      <p:sp>
        <p:nvSpPr>
          <p:cNvPr id="36" name="Content Headline 9">
            <a:extLst>
              <a:ext uri="{FF2B5EF4-FFF2-40B4-BE49-F238E27FC236}">
                <a16:creationId xmlns:a16="http://schemas.microsoft.com/office/drawing/2014/main" id="{8814789A-7BF4-BDD0-E55F-301CF050B7AB}"/>
              </a:ext>
            </a:extLst>
          </p:cNvPr>
          <p:cNvSpPr>
            <a:spLocks noGrp="1"/>
          </p:cNvSpPr>
          <p:nvPr>
            <p:ph type="body" sz="half" idx="139" hasCustomPrompt="1"/>
          </p:nvPr>
        </p:nvSpPr>
        <p:spPr>
          <a:xfrm>
            <a:off x="4326639" y="4410093"/>
            <a:ext cx="1693162" cy="33288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Point nine</a:t>
            </a:r>
          </a:p>
        </p:txBody>
      </p:sp>
      <p:sp>
        <p:nvSpPr>
          <p:cNvPr id="37" name="Text Placeholder 9">
            <a:extLst>
              <a:ext uri="{FF2B5EF4-FFF2-40B4-BE49-F238E27FC236}">
                <a16:creationId xmlns:a16="http://schemas.microsoft.com/office/drawing/2014/main" id="{F0BF0018-2E02-A1F8-9E90-3B3F748CE45F}"/>
              </a:ext>
            </a:extLst>
          </p:cNvPr>
          <p:cNvSpPr>
            <a:spLocks noGrp="1"/>
          </p:cNvSpPr>
          <p:nvPr>
            <p:ph type="body" sz="quarter" idx="140" hasCustomPrompt="1"/>
          </p:nvPr>
        </p:nvSpPr>
        <p:spPr>
          <a:xfrm>
            <a:off x="4326957" y="48301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endParaRPr lang="en-US"/>
          </a:p>
        </p:txBody>
      </p:sp>
      <p:sp>
        <p:nvSpPr>
          <p:cNvPr id="38" name="Content Headline 10">
            <a:extLst>
              <a:ext uri="{FF2B5EF4-FFF2-40B4-BE49-F238E27FC236}">
                <a16:creationId xmlns:a16="http://schemas.microsoft.com/office/drawing/2014/main" id="{A114F1D5-B21E-F735-77C7-0D802953DF5D}"/>
              </a:ext>
            </a:extLst>
          </p:cNvPr>
          <p:cNvSpPr>
            <a:spLocks noGrp="1"/>
          </p:cNvSpPr>
          <p:nvPr>
            <p:ph type="body" sz="half" idx="141" hasCustomPrompt="1"/>
          </p:nvPr>
        </p:nvSpPr>
        <p:spPr>
          <a:xfrm>
            <a:off x="6231639" y="4410093"/>
            <a:ext cx="1693162" cy="33288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Point ten</a:t>
            </a:r>
          </a:p>
        </p:txBody>
      </p:sp>
      <p:sp>
        <p:nvSpPr>
          <p:cNvPr id="39" name="Text Placeholder 10">
            <a:extLst>
              <a:ext uri="{FF2B5EF4-FFF2-40B4-BE49-F238E27FC236}">
                <a16:creationId xmlns:a16="http://schemas.microsoft.com/office/drawing/2014/main" id="{478BCEE0-1993-E964-4EB5-DE7C758AFD55}"/>
              </a:ext>
            </a:extLst>
          </p:cNvPr>
          <p:cNvSpPr>
            <a:spLocks noGrp="1"/>
          </p:cNvSpPr>
          <p:nvPr>
            <p:ph type="body" sz="quarter" idx="142" hasCustomPrompt="1"/>
          </p:nvPr>
        </p:nvSpPr>
        <p:spPr>
          <a:xfrm>
            <a:off x="6231957" y="48301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endParaRPr lang="en-US"/>
          </a:p>
        </p:txBody>
      </p:sp>
      <p:sp>
        <p:nvSpPr>
          <p:cNvPr id="40" name="Content Headline 11">
            <a:extLst>
              <a:ext uri="{FF2B5EF4-FFF2-40B4-BE49-F238E27FC236}">
                <a16:creationId xmlns:a16="http://schemas.microsoft.com/office/drawing/2014/main" id="{1703675B-EA3F-11AA-E05D-DF74105CF6F9}"/>
              </a:ext>
            </a:extLst>
          </p:cNvPr>
          <p:cNvSpPr>
            <a:spLocks noGrp="1"/>
          </p:cNvSpPr>
          <p:nvPr>
            <p:ph type="body" sz="half" idx="143" hasCustomPrompt="1"/>
          </p:nvPr>
        </p:nvSpPr>
        <p:spPr>
          <a:xfrm>
            <a:off x="8167119" y="4410093"/>
            <a:ext cx="1693162" cy="33288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Point eleven</a:t>
            </a:r>
          </a:p>
        </p:txBody>
      </p:sp>
      <p:sp>
        <p:nvSpPr>
          <p:cNvPr id="41" name="Text Placeholder 11">
            <a:extLst>
              <a:ext uri="{FF2B5EF4-FFF2-40B4-BE49-F238E27FC236}">
                <a16:creationId xmlns:a16="http://schemas.microsoft.com/office/drawing/2014/main" id="{1E68100F-2519-D787-DFFD-B2E44F23E8F7}"/>
              </a:ext>
            </a:extLst>
          </p:cNvPr>
          <p:cNvSpPr>
            <a:spLocks noGrp="1"/>
          </p:cNvSpPr>
          <p:nvPr>
            <p:ph type="body" sz="quarter" idx="144" hasCustomPrompt="1"/>
          </p:nvPr>
        </p:nvSpPr>
        <p:spPr>
          <a:xfrm>
            <a:off x="8167437" y="48301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endParaRPr lang="en-US"/>
          </a:p>
        </p:txBody>
      </p:sp>
      <p:sp>
        <p:nvSpPr>
          <p:cNvPr id="42" name="Content Headline 12">
            <a:extLst>
              <a:ext uri="{FF2B5EF4-FFF2-40B4-BE49-F238E27FC236}">
                <a16:creationId xmlns:a16="http://schemas.microsoft.com/office/drawing/2014/main" id="{32ABA87F-C9F1-176F-E696-89051AFE56BE}"/>
              </a:ext>
            </a:extLst>
          </p:cNvPr>
          <p:cNvSpPr>
            <a:spLocks noGrp="1"/>
          </p:cNvSpPr>
          <p:nvPr>
            <p:ph type="body" sz="half" idx="145" hasCustomPrompt="1"/>
          </p:nvPr>
        </p:nvSpPr>
        <p:spPr>
          <a:xfrm>
            <a:off x="10056879" y="4410093"/>
            <a:ext cx="1693162" cy="33288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Point twelve</a:t>
            </a:r>
          </a:p>
        </p:txBody>
      </p:sp>
      <p:sp>
        <p:nvSpPr>
          <p:cNvPr id="43" name="Text Placeholder 12">
            <a:extLst>
              <a:ext uri="{FF2B5EF4-FFF2-40B4-BE49-F238E27FC236}">
                <a16:creationId xmlns:a16="http://schemas.microsoft.com/office/drawing/2014/main" id="{1DE845DC-11DD-8EA4-7067-6ECA0644AB15}"/>
              </a:ext>
            </a:extLst>
          </p:cNvPr>
          <p:cNvSpPr>
            <a:spLocks noGrp="1"/>
          </p:cNvSpPr>
          <p:nvPr>
            <p:ph type="body" sz="quarter" idx="146" hasCustomPrompt="1"/>
          </p:nvPr>
        </p:nvSpPr>
        <p:spPr>
          <a:xfrm>
            <a:off x="10057197" y="48301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endParaRPr lang="en-US"/>
          </a:p>
        </p:txBody>
      </p:sp>
      <p:sp>
        <p:nvSpPr>
          <p:cNvPr id="3" name="Date">
            <a:extLst>
              <a:ext uri="{FF2B5EF4-FFF2-40B4-BE49-F238E27FC236}">
                <a16:creationId xmlns:a16="http://schemas.microsoft.com/office/drawing/2014/main" id="{E897907E-AE25-E63A-46FA-8E8406DEC04B}"/>
              </a:ext>
              <a:ext uri="{C183D7F6-B498-43B3-948B-1728B52AA6E4}">
                <adec:decorative xmlns:adec="http://schemas.microsoft.com/office/drawing/2017/decorative" val="1"/>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2" name="Text Placeholder 33">
            <a:extLst>
              <a:ext uri="{FF2B5EF4-FFF2-40B4-BE49-F238E27FC236}">
                <a16:creationId xmlns:a16="http://schemas.microsoft.com/office/drawing/2014/main" id="{4610AF7D-69C0-2B27-777D-93EB9D8849D2}"/>
              </a:ext>
              <a:ext uri="{C183D7F6-B498-43B3-948B-1728B52AA6E4}">
                <adec:decorative xmlns:adec="http://schemas.microsoft.com/office/drawing/2017/decorative" val="1"/>
              </a:ext>
            </a:extLst>
          </p:cNvPr>
          <p:cNvSpPr>
            <a:spLocks noGrp="1"/>
          </p:cNvSpPr>
          <p:nvPr>
            <p:ph type="body" sz="quarter" idx="147" hasCustomPrompt="1"/>
          </p:nvPr>
        </p:nvSpPr>
        <p:spPr>
          <a:xfrm>
            <a:off x="4305000" y="2972091"/>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7" name="Text Placeholder 33">
            <a:extLst>
              <a:ext uri="{FF2B5EF4-FFF2-40B4-BE49-F238E27FC236}">
                <a16:creationId xmlns:a16="http://schemas.microsoft.com/office/drawing/2014/main" id="{476ACAC3-93C9-A3B2-DAEA-4A6991C0EF26}"/>
              </a:ext>
              <a:ext uri="{C183D7F6-B498-43B3-948B-1728B52AA6E4}">
                <adec:decorative xmlns:adec="http://schemas.microsoft.com/office/drawing/2017/decorative" val="1"/>
              </a:ext>
            </a:extLst>
          </p:cNvPr>
          <p:cNvSpPr>
            <a:spLocks noGrp="1"/>
          </p:cNvSpPr>
          <p:nvPr>
            <p:ph type="body" sz="quarter" idx="148" hasCustomPrompt="1"/>
          </p:nvPr>
        </p:nvSpPr>
        <p:spPr>
          <a:xfrm>
            <a:off x="6239144" y="2972091"/>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0" name="Text Placeholder 33">
            <a:extLst>
              <a:ext uri="{FF2B5EF4-FFF2-40B4-BE49-F238E27FC236}">
                <a16:creationId xmlns:a16="http://schemas.microsoft.com/office/drawing/2014/main" id="{A686403E-E1C4-13B5-B21C-1236C659A366}"/>
              </a:ext>
              <a:ext uri="{C183D7F6-B498-43B3-948B-1728B52AA6E4}">
                <adec:decorative xmlns:adec="http://schemas.microsoft.com/office/drawing/2017/decorative" val="1"/>
              </a:ext>
            </a:extLst>
          </p:cNvPr>
          <p:cNvSpPr>
            <a:spLocks noGrp="1"/>
          </p:cNvSpPr>
          <p:nvPr>
            <p:ph type="body" sz="quarter" idx="149" hasCustomPrompt="1"/>
          </p:nvPr>
        </p:nvSpPr>
        <p:spPr>
          <a:xfrm>
            <a:off x="8189564" y="2972091"/>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2" name="Text Placeholder 33">
            <a:extLst>
              <a:ext uri="{FF2B5EF4-FFF2-40B4-BE49-F238E27FC236}">
                <a16:creationId xmlns:a16="http://schemas.microsoft.com/office/drawing/2014/main" id="{087E43FC-C73F-5B3D-C02C-96AC24DE2F13}"/>
              </a:ext>
              <a:ext uri="{C183D7F6-B498-43B3-948B-1728B52AA6E4}">
                <adec:decorative xmlns:adec="http://schemas.microsoft.com/office/drawing/2017/decorative" val="1"/>
              </a:ext>
            </a:extLst>
          </p:cNvPr>
          <p:cNvSpPr>
            <a:spLocks noGrp="1"/>
          </p:cNvSpPr>
          <p:nvPr>
            <p:ph type="body" sz="quarter" idx="150" hasCustomPrompt="1"/>
          </p:nvPr>
        </p:nvSpPr>
        <p:spPr>
          <a:xfrm>
            <a:off x="10103948" y="2972091"/>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4" name="Text Placeholder 33">
            <a:extLst>
              <a:ext uri="{FF2B5EF4-FFF2-40B4-BE49-F238E27FC236}">
                <a16:creationId xmlns:a16="http://schemas.microsoft.com/office/drawing/2014/main" id="{F50C70DF-3DD5-50F7-6F11-25207F14B80A}"/>
              </a:ext>
              <a:ext uri="{C183D7F6-B498-43B3-948B-1728B52AA6E4}">
                <adec:decorative xmlns:adec="http://schemas.microsoft.com/office/drawing/2017/decorative" val="1"/>
              </a:ext>
            </a:extLst>
          </p:cNvPr>
          <p:cNvSpPr>
            <a:spLocks noGrp="1"/>
          </p:cNvSpPr>
          <p:nvPr>
            <p:ph type="body" sz="quarter" idx="151" hasCustomPrompt="1"/>
          </p:nvPr>
        </p:nvSpPr>
        <p:spPr>
          <a:xfrm>
            <a:off x="4305000" y="4759138"/>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6" name="Text Placeholder 33">
            <a:extLst>
              <a:ext uri="{FF2B5EF4-FFF2-40B4-BE49-F238E27FC236}">
                <a16:creationId xmlns:a16="http://schemas.microsoft.com/office/drawing/2014/main" id="{6A8F0D72-D802-FBE9-52C6-C03647FB04EC}"/>
              </a:ext>
              <a:ext uri="{C183D7F6-B498-43B3-948B-1728B52AA6E4}">
                <adec:decorative xmlns:adec="http://schemas.microsoft.com/office/drawing/2017/decorative" val="1"/>
              </a:ext>
            </a:extLst>
          </p:cNvPr>
          <p:cNvSpPr>
            <a:spLocks noGrp="1"/>
          </p:cNvSpPr>
          <p:nvPr>
            <p:ph type="body" sz="quarter" idx="152" hasCustomPrompt="1"/>
          </p:nvPr>
        </p:nvSpPr>
        <p:spPr>
          <a:xfrm>
            <a:off x="6239144" y="475913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8" name="Text Placeholder 33">
            <a:extLst>
              <a:ext uri="{FF2B5EF4-FFF2-40B4-BE49-F238E27FC236}">
                <a16:creationId xmlns:a16="http://schemas.microsoft.com/office/drawing/2014/main" id="{65577783-0CB5-9F96-AEAD-00BDF60EE90E}"/>
              </a:ext>
              <a:ext uri="{C183D7F6-B498-43B3-948B-1728B52AA6E4}">
                <adec:decorative xmlns:adec="http://schemas.microsoft.com/office/drawing/2017/decorative" val="1"/>
              </a:ext>
            </a:extLst>
          </p:cNvPr>
          <p:cNvSpPr>
            <a:spLocks noGrp="1"/>
          </p:cNvSpPr>
          <p:nvPr>
            <p:ph type="body" sz="quarter" idx="153" hasCustomPrompt="1"/>
          </p:nvPr>
        </p:nvSpPr>
        <p:spPr>
          <a:xfrm>
            <a:off x="8189564" y="475913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24" name="Text Placeholder 33">
            <a:extLst>
              <a:ext uri="{FF2B5EF4-FFF2-40B4-BE49-F238E27FC236}">
                <a16:creationId xmlns:a16="http://schemas.microsoft.com/office/drawing/2014/main" id="{C9627319-819A-7144-9399-7A3A52D9B5BA}"/>
              </a:ext>
              <a:ext uri="{C183D7F6-B498-43B3-948B-1728B52AA6E4}">
                <adec:decorative xmlns:adec="http://schemas.microsoft.com/office/drawing/2017/decorative" val="1"/>
              </a:ext>
            </a:extLst>
          </p:cNvPr>
          <p:cNvSpPr>
            <a:spLocks noGrp="1"/>
          </p:cNvSpPr>
          <p:nvPr>
            <p:ph type="body" sz="quarter" idx="154" hasCustomPrompt="1"/>
          </p:nvPr>
        </p:nvSpPr>
        <p:spPr>
          <a:xfrm>
            <a:off x="10103948" y="475913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25" name="Text Placeholder 33">
            <a:extLst>
              <a:ext uri="{FF2B5EF4-FFF2-40B4-BE49-F238E27FC236}">
                <a16:creationId xmlns:a16="http://schemas.microsoft.com/office/drawing/2014/main" id="{AE49E98E-60C9-B48C-C176-4B6AB615E28C}"/>
              </a:ext>
              <a:ext uri="{C183D7F6-B498-43B3-948B-1728B52AA6E4}">
                <adec:decorative xmlns:adec="http://schemas.microsoft.com/office/drawing/2017/decorative" val="1"/>
              </a:ext>
            </a:extLst>
          </p:cNvPr>
          <p:cNvSpPr>
            <a:spLocks noGrp="1"/>
          </p:cNvSpPr>
          <p:nvPr>
            <p:ph type="body" sz="quarter" idx="155" hasCustomPrompt="1"/>
          </p:nvPr>
        </p:nvSpPr>
        <p:spPr>
          <a:xfrm>
            <a:off x="445312" y="2972091"/>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26" name="Text Placeholder 33">
            <a:extLst>
              <a:ext uri="{FF2B5EF4-FFF2-40B4-BE49-F238E27FC236}">
                <a16:creationId xmlns:a16="http://schemas.microsoft.com/office/drawing/2014/main" id="{5BE63255-6F0E-8239-A3E6-8D0B1641EF16}"/>
              </a:ext>
              <a:ext uri="{C183D7F6-B498-43B3-948B-1728B52AA6E4}">
                <adec:decorative xmlns:adec="http://schemas.microsoft.com/office/drawing/2017/decorative" val="1"/>
              </a:ext>
            </a:extLst>
          </p:cNvPr>
          <p:cNvSpPr>
            <a:spLocks noGrp="1"/>
          </p:cNvSpPr>
          <p:nvPr>
            <p:ph type="body" sz="quarter" idx="156" hasCustomPrompt="1"/>
          </p:nvPr>
        </p:nvSpPr>
        <p:spPr>
          <a:xfrm>
            <a:off x="2379456" y="2972091"/>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27" name="Text Placeholder 33">
            <a:extLst>
              <a:ext uri="{FF2B5EF4-FFF2-40B4-BE49-F238E27FC236}">
                <a16:creationId xmlns:a16="http://schemas.microsoft.com/office/drawing/2014/main" id="{987C1E87-FABA-D8F6-5FDD-0043B9B01D61}"/>
              </a:ext>
              <a:ext uri="{C183D7F6-B498-43B3-948B-1728B52AA6E4}">
                <adec:decorative xmlns:adec="http://schemas.microsoft.com/office/drawing/2017/decorative" val="1"/>
              </a:ext>
            </a:extLst>
          </p:cNvPr>
          <p:cNvSpPr>
            <a:spLocks noGrp="1"/>
          </p:cNvSpPr>
          <p:nvPr>
            <p:ph type="body" sz="quarter" idx="157" hasCustomPrompt="1"/>
          </p:nvPr>
        </p:nvSpPr>
        <p:spPr>
          <a:xfrm>
            <a:off x="445312" y="4759138"/>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28" name="Text Placeholder 33">
            <a:extLst>
              <a:ext uri="{FF2B5EF4-FFF2-40B4-BE49-F238E27FC236}">
                <a16:creationId xmlns:a16="http://schemas.microsoft.com/office/drawing/2014/main" id="{134F0478-68BD-A07D-CA25-82DD778B4925}"/>
              </a:ext>
              <a:ext uri="{C183D7F6-B498-43B3-948B-1728B52AA6E4}">
                <adec:decorative xmlns:adec="http://schemas.microsoft.com/office/drawing/2017/decorative" val="1"/>
              </a:ext>
            </a:extLst>
          </p:cNvPr>
          <p:cNvSpPr>
            <a:spLocks noGrp="1"/>
          </p:cNvSpPr>
          <p:nvPr>
            <p:ph type="body" sz="quarter" idx="158" hasCustomPrompt="1"/>
          </p:nvPr>
        </p:nvSpPr>
        <p:spPr>
          <a:xfrm>
            <a:off x="2379456" y="475913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Tree>
    <p:extLst>
      <p:ext uri="{BB962C8B-B14F-4D97-AF65-F5344CB8AC3E}">
        <p14:creationId xmlns:p14="http://schemas.microsoft.com/office/powerpoint/2010/main" val="789750865"/>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tats and Facts 1 - Dark">
    <p:bg>
      <p:bgRef idx="1001">
        <a:schemeClr val="bg1"/>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1387334F-0167-5A57-519A-648206A375BE}"/>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36035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Big numbers stats and facts</a:t>
            </a:r>
          </a:p>
        </p:txBody>
      </p:sp>
      <p:sp>
        <p:nvSpPr>
          <p:cNvPr id="5" name="Text Placeholder 1">
            <a:extLst>
              <a:ext uri="{FF2B5EF4-FFF2-40B4-BE49-F238E27FC236}">
                <a16:creationId xmlns:a16="http://schemas.microsoft.com/office/drawing/2014/main" id="{C898375A-2C62-96BD-B721-491046840078}"/>
              </a:ext>
            </a:extLst>
          </p:cNvPr>
          <p:cNvSpPr>
            <a:spLocks noGrp="1"/>
          </p:cNvSpPr>
          <p:nvPr>
            <p:ph type="body" sz="half" idx="118" hasCustomPrompt="1"/>
          </p:nvPr>
        </p:nvSpPr>
        <p:spPr>
          <a:xfrm>
            <a:off x="4305300" y="2304288"/>
            <a:ext cx="194310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7" name="Text Placeholder 2">
            <a:extLst>
              <a:ext uri="{FF2B5EF4-FFF2-40B4-BE49-F238E27FC236}">
                <a16:creationId xmlns:a16="http://schemas.microsoft.com/office/drawing/2014/main" id="{7D0EDEB9-6BB3-DE4F-4D8C-62B048DB2431}"/>
              </a:ext>
            </a:extLst>
          </p:cNvPr>
          <p:cNvSpPr>
            <a:spLocks noGrp="1"/>
          </p:cNvSpPr>
          <p:nvPr>
            <p:ph type="body" sz="half" idx="119" hasCustomPrompt="1"/>
          </p:nvPr>
        </p:nvSpPr>
        <p:spPr>
          <a:xfrm>
            <a:off x="4305300" y="3374739"/>
            <a:ext cx="1943100" cy="275747"/>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 details</a:t>
            </a:r>
          </a:p>
        </p:txBody>
      </p:sp>
      <p:sp>
        <p:nvSpPr>
          <p:cNvPr id="10" name="Text Placeholder 1">
            <a:extLst>
              <a:ext uri="{FF2B5EF4-FFF2-40B4-BE49-F238E27FC236}">
                <a16:creationId xmlns:a16="http://schemas.microsoft.com/office/drawing/2014/main" id="{B2CF37CB-E7CA-F0ED-B670-15D8DDF07F9B}"/>
              </a:ext>
            </a:extLst>
          </p:cNvPr>
          <p:cNvSpPr>
            <a:spLocks noGrp="1"/>
          </p:cNvSpPr>
          <p:nvPr>
            <p:ph type="body" sz="half" idx="120" hasCustomPrompt="1"/>
          </p:nvPr>
        </p:nvSpPr>
        <p:spPr>
          <a:xfrm>
            <a:off x="6953250" y="2304288"/>
            <a:ext cx="194310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11" name="Text Placeholder 2">
            <a:extLst>
              <a:ext uri="{FF2B5EF4-FFF2-40B4-BE49-F238E27FC236}">
                <a16:creationId xmlns:a16="http://schemas.microsoft.com/office/drawing/2014/main" id="{F956B1B6-B1E5-1820-3DBF-9FC6543D9A05}"/>
              </a:ext>
            </a:extLst>
          </p:cNvPr>
          <p:cNvSpPr>
            <a:spLocks noGrp="1"/>
          </p:cNvSpPr>
          <p:nvPr>
            <p:ph type="body" sz="half" idx="121" hasCustomPrompt="1"/>
          </p:nvPr>
        </p:nvSpPr>
        <p:spPr>
          <a:xfrm>
            <a:off x="6953250" y="3374739"/>
            <a:ext cx="1943100" cy="275747"/>
          </a:xfrm>
          <a:prstGeom prst="rect">
            <a:avLst/>
          </a:prstGeom>
        </p:spPr>
        <p:txBody>
          <a:bodyPr vert="horz" wrap="square" lIns="0" tIns="45720" rIns="91440" bIns="45720" rtlCol="0">
            <a:noAutofit/>
          </a:bodyPr>
          <a:lstStyle>
            <a:lvl1pPr marL="0" marR="0" indent="0" defTabSz="412750">
              <a:lnSpc>
                <a:spcPct val="110000"/>
              </a:lnSpc>
              <a:spcBef>
                <a:spcPts val="0"/>
              </a:spcBef>
              <a:spcAft>
                <a:spcPts val="0"/>
              </a:spcAft>
              <a:buClrTx/>
              <a:buSzTx/>
              <a:buFontTx/>
              <a:buNone/>
              <a:tabLst/>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 details</a:t>
            </a:r>
          </a:p>
        </p:txBody>
      </p:sp>
      <p:sp>
        <p:nvSpPr>
          <p:cNvPr id="12" name="Text Placeholder 1">
            <a:extLst>
              <a:ext uri="{FF2B5EF4-FFF2-40B4-BE49-F238E27FC236}">
                <a16:creationId xmlns:a16="http://schemas.microsoft.com/office/drawing/2014/main" id="{61B06052-CBB2-60A5-2931-2310A99C2C6D}"/>
              </a:ext>
            </a:extLst>
          </p:cNvPr>
          <p:cNvSpPr>
            <a:spLocks noGrp="1"/>
          </p:cNvSpPr>
          <p:nvPr>
            <p:ph type="body" sz="half" idx="122" hasCustomPrompt="1"/>
          </p:nvPr>
        </p:nvSpPr>
        <p:spPr>
          <a:xfrm>
            <a:off x="9813890" y="2304288"/>
            <a:ext cx="194310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13" name="Text Placeholder 2">
            <a:extLst>
              <a:ext uri="{FF2B5EF4-FFF2-40B4-BE49-F238E27FC236}">
                <a16:creationId xmlns:a16="http://schemas.microsoft.com/office/drawing/2014/main" id="{E9A537BB-E46A-6BC5-C2D2-98DBB5F1B5CF}"/>
              </a:ext>
            </a:extLst>
          </p:cNvPr>
          <p:cNvSpPr>
            <a:spLocks noGrp="1"/>
          </p:cNvSpPr>
          <p:nvPr>
            <p:ph type="body" sz="half" idx="123" hasCustomPrompt="1"/>
          </p:nvPr>
        </p:nvSpPr>
        <p:spPr>
          <a:xfrm>
            <a:off x="9813890" y="3374739"/>
            <a:ext cx="1943100" cy="275747"/>
          </a:xfrm>
          <a:prstGeom prst="rect">
            <a:avLst/>
          </a:prstGeom>
        </p:spPr>
        <p:txBody>
          <a:bodyPr vert="horz" wrap="square" lIns="0" tIns="45720" rIns="91440" bIns="45720" rtlCol="0">
            <a:noAutofit/>
          </a:bodyPr>
          <a:lstStyle>
            <a:lvl1pPr marL="0" marR="0" indent="0" defTabSz="412750">
              <a:lnSpc>
                <a:spcPct val="110000"/>
              </a:lnSpc>
              <a:spcBef>
                <a:spcPts val="0"/>
              </a:spcBef>
              <a:spcAft>
                <a:spcPts val="0"/>
              </a:spcAft>
              <a:buClrTx/>
              <a:buSzTx/>
              <a:buFontTx/>
              <a:buNone/>
              <a:tabLst/>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 details</a:t>
            </a:r>
          </a:p>
        </p:txBody>
      </p:sp>
      <p:sp>
        <p:nvSpPr>
          <p:cNvPr id="15" name="Text Placeholder 1">
            <a:extLst>
              <a:ext uri="{FF2B5EF4-FFF2-40B4-BE49-F238E27FC236}">
                <a16:creationId xmlns:a16="http://schemas.microsoft.com/office/drawing/2014/main" id="{01FC0D43-A028-5D53-C3AE-FEFDA5AC1FAF}"/>
              </a:ext>
            </a:extLst>
          </p:cNvPr>
          <p:cNvSpPr>
            <a:spLocks noGrp="1"/>
          </p:cNvSpPr>
          <p:nvPr>
            <p:ph type="body" sz="half" idx="124" hasCustomPrompt="1"/>
          </p:nvPr>
        </p:nvSpPr>
        <p:spPr>
          <a:xfrm>
            <a:off x="4305300" y="4407408"/>
            <a:ext cx="194310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16" name="Text Placeholder 2">
            <a:extLst>
              <a:ext uri="{FF2B5EF4-FFF2-40B4-BE49-F238E27FC236}">
                <a16:creationId xmlns:a16="http://schemas.microsoft.com/office/drawing/2014/main" id="{93C70B77-CEAB-EFB5-84CA-F92FCBDFB644}"/>
              </a:ext>
            </a:extLst>
          </p:cNvPr>
          <p:cNvSpPr>
            <a:spLocks noGrp="1"/>
          </p:cNvSpPr>
          <p:nvPr>
            <p:ph type="body" sz="half" idx="125" hasCustomPrompt="1"/>
          </p:nvPr>
        </p:nvSpPr>
        <p:spPr>
          <a:xfrm>
            <a:off x="4305300" y="5477859"/>
            <a:ext cx="1943100" cy="275747"/>
          </a:xfrm>
          <a:prstGeom prst="rect">
            <a:avLst/>
          </a:prstGeom>
        </p:spPr>
        <p:txBody>
          <a:bodyPr vert="horz" wrap="square" lIns="0" tIns="45720" rIns="91440" bIns="45720" rtlCol="0">
            <a:noAutofit/>
          </a:bodyPr>
          <a:lstStyle>
            <a:lvl1pPr marL="0" marR="0" indent="0" defTabSz="412750">
              <a:lnSpc>
                <a:spcPct val="110000"/>
              </a:lnSpc>
              <a:spcBef>
                <a:spcPts val="0"/>
              </a:spcBef>
              <a:spcAft>
                <a:spcPts val="0"/>
              </a:spcAft>
              <a:buClrTx/>
              <a:buSzTx/>
              <a:buFontTx/>
              <a:buNone/>
              <a:tabLst/>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 details</a:t>
            </a:r>
          </a:p>
        </p:txBody>
      </p:sp>
      <p:sp>
        <p:nvSpPr>
          <p:cNvPr id="17" name="Text Placeholder 1">
            <a:extLst>
              <a:ext uri="{FF2B5EF4-FFF2-40B4-BE49-F238E27FC236}">
                <a16:creationId xmlns:a16="http://schemas.microsoft.com/office/drawing/2014/main" id="{26CEF055-AD83-CB5E-4BA4-9C221718DD9B}"/>
              </a:ext>
            </a:extLst>
          </p:cNvPr>
          <p:cNvSpPr>
            <a:spLocks noGrp="1"/>
          </p:cNvSpPr>
          <p:nvPr>
            <p:ph type="body" sz="half" idx="126" hasCustomPrompt="1"/>
          </p:nvPr>
        </p:nvSpPr>
        <p:spPr>
          <a:xfrm>
            <a:off x="6953250" y="4407408"/>
            <a:ext cx="194310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18" name="Text Placeholder 2">
            <a:extLst>
              <a:ext uri="{FF2B5EF4-FFF2-40B4-BE49-F238E27FC236}">
                <a16:creationId xmlns:a16="http://schemas.microsoft.com/office/drawing/2014/main" id="{A264652A-5FDE-13E8-3D6C-39DA2934BFB8}"/>
              </a:ext>
            </a:extLst>
          </p:cNvPr>
          <p:cNvSpPr>
            <a:spLocks noGrp="1"/>
          </p:cNvSpPr>
          <p:nvPr>
            <p:ph type="body" sz="half" idx="127" hasCustomPrompt="1"/>
          </p:nvPr>
        </p:nvSpPr>
        <p:spPr>
          <a:xfrm>
            <a:off x="6953250" y="5477859"/>
            <a:ext cx="1943100" cy="275747"/>
          </a:xfrm>
          <a:prstGeom prst="rect">
            <a:avLst/>
          </a:prstGeom>
        </p:spPr>
        <p:txBody>
          <a:bodyPr vert="horz" wrap="square" lIns="0" tIns="45720" rIns="91440" bIns="45720" rtlCol="0">
            <a:noAutofit/>
          </a:bodyPr>
          <a:lstStyle>
            <a:lvl1pPr marL="0" marR="0" indent="0" defTabSz="412750">
              <a:lnSpc>
                <a:spcPct val="110000"/>
              </a:lnSpc>
              <a:spcBef>
                <a:spcPts val="0"/>
              </a:spcBef>
              <a:spcAft>
                <a:spcPts val="0"/>
              </a:spcAft>
              <a:buClrTx/>
              <a:buSzTx/>
              <a:buFontTx/>
              <a:buNone/>
              <a:tabLst/>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 details</a:t>
            </a:r>
          </a:p>
        </p:txBody>
      </p:sp>
      <p:sp>
        <p:nvSpPr>
          <p:cNvPr id="19" name="Text Placeholder 1">
            <a:extLst>
              <a:ext uri="{FF2B5EF4-FFF2-40B4-BE49-F238E27FC236}">
                <a16:creationId xmlns:a16="http://schemas.microsoft.com/office/drawing/2014/main" id="{A28329C3-4715-5F8E-6880-5E3E91878D67}"/>
              </a:ext>
            </a:extLst>
          </p:cNvPr>
          <p:cNvSpPr>
            <a:spLocks noGrp="1"/>
          </p:cNvSpPr>
          <p:nvPr>
            <p:ph type="body" sz="half" idx="128" hasCustomPrompt="1"/>
          </p:nvPr>
        </p:nvSpPr>
        <p:spPr>
          <a:xfrm>
            <a:off x="9813890" y="4407408"/>
            <a:ext cx="194310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20" name="Text Placeholder 2">
            <a:extLst>
              <a:ext uri="{FF2B5EF4-FFF2-40B4-BE49-F238E27FC236}">
                <a16:creationId xmlns:a16="http://schemas.microsoft.com/office/drawing/2014/main" id="{F4E1DD44-6190-BFDB-9390-19784F251109}"/>
              </a:ext>
            </a:extLst>
          </p:cNvPr>
          <p:cNvSpPr>
            <a:spLocks noGrp="1"/>
          </p:cNvSpPr>
          <p:nvPr>
            <p:ph type="body" sz="half" idx="129" hasCustomPrompt="1"/>
          </p:nvPr>
        </p:nvSpPr>
        <p:spPr>
          <a:xfrm>
            <a:off x="9813890" y="5477859"/>
            <a:ext cx="1943100" cy="275747"/>
          </a:xfrm>
          <a:prstGeom prst="rect">
            <a:avLst/>
          </a:prstGeom>
        </p:spPr>
        <p:txBody>
          <a:bodyPr vert="horz" wrap="square" lIns="0" tIns="45720" rIns="91440" bIns="45720" rtlCol="0">
            <a:noAutofit/>
          </a:bodyPr>
          <a:lstStyle>
            <a:lvl1pPr marL="0" marR="0" indent="0" defTabSz="412750">
              <a:lnSpc>
                <a:spcPct val="110000"/>
              </a:lnSpc>
              <a:spcBef>
                <a:spcPts val="0"/>
              </a:spcBef>
              <a:spcAft>
                <a:spcPts val="0"/>
              </a:spcAft>
              <a:buClrTx/>
              <a:buSzTx/>
              <a:buFontTx/>
              <a:buNone/>
              <a:tabLst/>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 details</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10224663"/>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tats and Facts 2 - Dark">
    <p:bg>
      <p:bgRef idx="1001">
        <a:schemeClr val="bg1"/>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8DD4CF95-D21F-0B65-60B1-A8A11603F66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DA65FEE-E532-CE83-D26A-C270E1BD1C88}"/>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6499190" cy="155448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Long header type styling, use this when you have a callout or lot to say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a:t>
            </a:r>
          </a:p>
        </p:txBody>
      </p:sp>
      <p:sp>
        <p:nvSpPr>
          <p:cNvPr id="5" name="Text Placeholder 1">
            <a:extLst>
              <a:ext uri="{FF2B5EF4-FFF2-40B4-BE49-F238E27FC236}">
                <a16:creationId xmlns:a16="http://schemas.microsoft.com/office/drawing/2014/main" id="{43C1F17E-A7AE-492F-48AE-10D791DF7378}"/>
              </a:ext>
            </a:extLst>
          </p:cNvPr>
          <p:cNvSpPr>
            <a:spLocks noGrp="1"/>
          </p:cNvSpPr>
          <p:nvPr>
            <p:ph type="body" sz="half" idx="118" hasCustomPrompt="1"/>
          </p:nvPr>
        </p:nvSpPr>
        <p:spPr>
          <a:xfrm>
            <a:off x="1371600" y="3375653"/>
            <a:ext cx="194310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7" name="Text Placeholder 2">
            <a:extLst>
              <a:ext uri="{FF2B5EF4-FFF2-40B4-BE49-F238E27FC236}">
                <a16:creationId xmlns:a16="http://schemas.microsoft.com/office/drawing/2014/main" id="{A3F8B44F-9191-BDEB-C4A0-1047DE730516}"/>
              </a:ext>
            </a:extLst>
          </p:cNvPr>
          <p:cNvSpPr>
            <a:spLocks noGrp="1"/>
          </p:cNvSpPr>
          <p:nvPr>
            <p:ph type="body" sz="half" idx="119" hasCustomPrompt="1"/>
          </p:nvPr>
        </p:nvSpPr>
        <p:spPr>
          <a:xfrm>
            <a:off x="1371600" y="4446104"/>
            <a:ext cx="1943100" cy="275747"/>
          </a:xfrm>
          <a:prstGeom prst="rect">
            <a:avLst/>
          </a:prstGeom>
        </p:spPr>
        <p:txBody>
          <a:bodyPr vert="horz" wrap="square" lIns="0" tIns="45720" rIns="91440" bIns="45720" rtlCol="0">
            <a:noAutofit/>
          </a:bodyPr>
          <a:lstStyle>
            <a:lvl1pPr marL="0" marR="0" indent="0" defTabSz="412750">
              <a:lnSpc>
                <a:spcPct val="110000"/>
              </a:lnSpc>
              <a:spcBef>
                <a:spcPts val="0"/>
              </a:spcBef>
              <a:spcAft>
                <a:spcPts val="0"/>
              </a:spcAft>
              <a:buClrTx/>
              <a:buSzTx/>
              <a:buFontTx/>
              <a:buNone/>
              <a:tabLst/>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a:t>
            </a:r>
          </a:p>
        </p:txBody>
      </p:sp>
      <p:sp>
        <p:nvSpPr>
          <p:cNvPr id="15" name="Text Placeholder 6">
            <a:extLst>
              <a:ext uri="{FF2B5EF4-FFF2-40B4-BE49-F238E27FC236}">
                <a16:creationId xmlns:a16="http://schemas.microsoft.com/office/drawing/2014/main" id="{9D8AAB2C-D8F0-EDEC-DB13-25172F20891F}"/>
              </a:ext>
            </a:extLst>
          </p:cNvPr>
          <p:cNvSpPr>
            <a:spLocks noGrp="1"/>
          </p:cNvSpPr>
          <p:nvPr>
            <p:ph type="body" sz="quarter" idx="13" hasCustomPrompt="1"/>
          </p:nvPr>
        </p:nvSpPr>
        <p:spPr>
          <a:xfrm>
            <a:off x="1371600" y="4832904"/>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endParaRPr lang="en-US"/>
          </a:p>
        </p:txBody>
      </p:sp>
      <p:sp>
        <p:nvSpPr>
          <p:cNvPr id="10" name="Text Placeholder 1">
            <a:extLst>
              <a:ext uri="{FF2B5EF4-FFF2-40B4-BE49-F238E27FC236}">
                <a16:creationId xmlns:a16="http://schemas.microsoft.com/office/drawing/2014/main" id="{1DFC83AC-4B78-578A-AE5F-BEABD2807AD5}"/>
              </a:ext>
            </a:extLst>
          </p:cNvPr>
          <p:cNvSpPr>
            <a:spLocks noGrp="1"/>
          </p:cNvSpPr>
          <p:nvPr>
            <p:ph type="body" sz="half" idx="120" hasCustomPrompt="1"/>
          </p:nvPr>
        </p:nvSpPr>
        <p:spPr>
          <a:xfrm>
            <a:off x="5256856" y="3375653"/>
            <a:ext cx="194310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11" name="Text Placeholder 2">
            <a:extLst>
              <a:ext uri="{FF2B5EF4-FFF2-40B4-BE49-F238E27FC236}">
                <a16:creationId xmlns:a16="http://schemas.microsoft.com/office/drawing/2014/main" id="{1E536C77-2016-A33D-C765-7C152AEC7172}"/>
              </a:ext>
            </a:extLst>
          </p:cNvPr>
          <p:cNvSpPr>
            <a:spLocks noGrp="1"/>
          </p:cNvSpPr>
          <p:nvPr>
            <p:ph type="body" sz="half" idx="121" hasCustomPrompt="1"/>
          </p:nvPr>
        </p:nvSpPr>
        <p:spPr>
          <a:xfrm>
            <a:off x="5256856" y="4446104"/>
            <a:ext cx="1943100" cy="275747"/>
          </a:xfrm>
          <a:prstGeom prst="rect">
            <a:avLst/>
          </a:prstGeom>
        </p:spPr>
        <p:txBody>
          <a:bodyPr vert="horz" wrap="square" lIns="0" tIns="45720" rIns="91440" bIns="45720" rtlCol="0">
            <a:noAutofit/>
          </a:bodyPr>
          <a:lstStyle>
            <a:lvl1pPr marL="0" marR="0" indent="0" defTabSz="412750">
              <a:lnSpc>
                <a:spcPct val="110000"/>
              </a:lnSpc>
              <a:spcBef>
                <a:spcPts val="0"/>
              </a:spcBef>
              <a:spcAft>
                <a:spcPts val="0"/>
              </a:spcAft>
              <a:buClrTx/>
              <a:buSzTx/>
              <a:buFontTx/>
              <a:buNone/>
              <a:tabLst/>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a:t>
            </a:r>
          </a:p>
        </p:txBody>
      </p:sp>
      <p:sp>
        <p:nvSpPr>
          <p:cNvPr id="16" name="Text Placeholder 6">
            <a:extLst>
              <a:ext uri="{FF2B5EF4-FFF2-40B4-BE49-F238E27FC236}">
                <a16:creationId xmlns:a16="http://schemas.microsoft.com/office/drawing/2014/main" id="{5D2587FE-FBF7-25B5-2B17-5EE6806E815B}"/>
              </a:ext>
            </a:extLst>
          </p:cNvPr>
          <p:cNvSpPr>
            <a:spLocks noGrp="1"/>
          </p:cNvSpPr>
          <p:nvPr>
            <p:ph type="body" sz="quarter" idx="124" hasCustomPrompt="1"/>
          </p:nvPr>
        </p:nvSpPr>
        <p:spPr>
          <a:xfrm>
            <a:off x="5273040" y="4832904"/>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endParaRPr lang="en-US"/>
          </a:p>
        </p:txBody>
      </p:sp>
      <p:sp>
        <p:nvSpPr>
          <p:cNvPr id="12" name="Text Placeholder 1">
            <a:extLst>
              <a:ext uri="{FF2B5EF4-FFF2-40B4-BE49-F238E27FC236}">
                <a16:creationId xmlns:a16="http://schemas.microsoft.com/office/drawing/2014/main" id="{77118953-86DE-48E9-5E9C-DB6F066E14ED}"/>
              </a:ext>
            </a:extLst>
          </p:cNvPr>
          <p:cNvSpPr>
            <a:spLocks noGrp="1"/>
          </p:cNvSpPr>
          <p:nvPr>
            <p:ph type="body" sz="half" idx="122" hasCustomPrompt="1"/>
          </p:nvPr>
        </p:nvSpPr>
        <p:spPr>
          <a:xfrm>
            <a:off x="9105900" y="3375653"/>
            <a:ext cx="1943100" cy="1039323"/>
          </a:xfrm>
          <a:prstGeom prst="rect">
            <a:avLst/>
          </a:prstGeom>
        </p:spPr>
        <p:txBody>
          <a:bodyPr vert="horz" wrap="square" lIns="0" tIns="45720" rIns="91440" bIns="45720" rtlCol="0" anchor="b">
            <a:noAutofit/>
          </a:bodyPr>
          <a:lstStyle>
            <a:lvl1pPr marL="0" indent="0">
              <a:lnSpc>
                <a:spcPct val="90000"/>
              </a:lnSpc>
              <a:buFont typeface="Arial" panose="020B0604020202020204" pitchFamily="34" charset="0"/>
              <a:buNone/>
              <a:defRPr lang="pt-BR" sz="6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13" name="Text Placeholder 2">
            <a:extLst>
              <a:ext uri="{FF2B5EF4-FFF2-40B4-BE49-F238E27FC236}">
                <a16:creationId xmlns:a16="http://schemas.microsoft.com/office/drawing/2014/main" id="{1C70E15E-52DA-4AAA-0152-719010081A51}"/>
              </a:ext>
            </a:extLst>
          </p:cNvPr>
          <p:cNvSpPr>
            <a:spLocks noGrp="1"/>
          </p:cNvSpPr>
          <p:nvPr>
            <p:ph type="body" sz="half" idx="123" hasCustomPrompt="1"/>
          </p:nvPr>
        </p:nvSpPr>
        <p:spPr>
          <a:xfrm>
            <a:off x="9105900" y="4446104"/>
            <a:ext cx="1943100" cy="275747"/>
          </a:xfrm>
          <a:prstGeom prst="rect">
            <a:avLst/>
          </a:prstGeom>
        </p:spPr>
        <p:txBody>
          <a:bodyPr vert="horz" wrap="square" lIns="0" tIns="45720" rIns="91440" bIns="45720" rtlCol="0">
            <a:noAutofit/>
          </a:bodyPr>
          <a:lstStyle>
            <a:lvl1pPr marL="0" marR="0" indent="0" defTabSz="412750">
              <a:lnSpc>
                <a:spcPct val="110000"/>
              </a:lnSpc>
              <a:spcBef>
                <a:spcPts val="0"/>
              </a:spcBef>
              <a:spcAft>
                <a:spcPts val="0"/>
              </a:spcAft>
              <a:buClrTx/>
              <a:buSzTx/>
              <a:buFontTx/>
              <a:buNone/>
              <a:tabLst/>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a:t>
            </a:r>
          </a:p>
        </p:txBody>
      </p:sp>
      <p:sp>
        <p:nvSpPr>
          <p:cNvPr id="17" name="Text Placeholder 6">
            <a:extLst>
              <a:ext uri="{FF2B5EF4-FFF2-40B4-BE49-F238E27FC236}">
                <a16:creationId xmlns:a16="http://schemas.microsoft.com/office/drawing/2014/main" id="{1C710AFF-6768-7DFA-38C5-1C77A3E25875}"/>
              </a:ext>
            </a:extLst>
          </p:cNvPr>
          <p:cNvSpPr>
            <a:spLocks noGrp="1"/>
          </p:cNvSpPr>
          <p:nvPr>
            <p:ph type="body" sz="quarter" idx="125" hasCustomPrompt="1"/>
          </p:nvPr>
        </p:nvSpPr>
        <p:spPr>
          <a:xfrm>
            <a:off x="9113520" y="4832904"/>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14" name="Text Placeholder 33">
            <a:extLst>
              <a:ext uri="{FF2B5EF4-FFF2-40B4-BE49-F238E27FC236}">
                <a16:creationId xmlns:a16="http://schemas.microsoft.com/office/drawing/2014/main" id="{247E2353-3F58-9BA3-ED1B-6A550B38F742}"/>
              </a:ext>
              <a:ext uri="{C183D7F6-B498-43B3-948B-1728B52AA6E4}">
                <adec:decorative xmlns:adec="http://schemas.microsoft.com/office/drawing/2017/decorative" val="1"/>
              </a:ext>
            </a:extLst>
          </p:cNvPr>
          <p:cNvSpPr>
            <a:spLocks noGrp="1"/>
          </p:cNvSpPr>
          <p:nvPr>
            <p:ph type="body" sz="quarter" idx="135" hasCustomPrompt="1"/>
          </p:nvPr>
        </p:nvSpPr>
        <p:spPr>
          <a:xfrm rot="16200000">
            <a:off x="242226" y="4436960"/>
            <a:ext cx="1828800"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8" name="Text Placeholder 33">
            <a:extLst>
              <a:ext uri="{FF2B5EF4-FFF2-40B4-BE49-F238E27FC236}">
                <a16:creationId xmlns:a16="http://schemas.microsoft.com/office/drawing/2014/main" id="{815753F8-07CD-07AA-1F2B-07F221D72636}"/>
              </a:ext>
              <a:ext uri="{C183D7F6-B498-43B3-948B-1728B52AA6E4}">
                <adec:decorative xmlns:adec="http://schemas.microsoft.com/office/drawing/2017/decorative" val="1"/>
              </a:ext>
            </a:extLst>
          </p:cNvPr>
          <p:cNvSpPr>
            <a:spLocks noGrp="1"/>
          </p:cNvSpPr>
          <p:nvPr>
            <p:ph type="body" sz="quarter" idx="136" hasCustomPrompt="1"/>
          </p:nvPr>
        </p:nvSpPr>
        <p:spPr>
          <a:xfrm rot="16200000">
            <a:off x="4123944" y="4436960"/>
            <a:ext cx="1828800"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
        <p:nvSpPr>
          <p:cNvPr id="19" name="Text Placeholder 33">
            <a:extLst>
              <a:ext uri="{FF2B5EF4-FFF2-40B4-BE49-F238E27FC236}">
                <a16:creationId xmlns:a16="http://schemas.microsoft.com/office/drawing/2014/main" id="{FD81664B-3534-4009-BC32-36589B664991}"/>
              </a:ext>
              <a:ext uri="{C183D7F6-B498-43B3-948B-1728B52AA6E4}">
                <adec:decorative xmlns:adec="http://schemas.microsoft.com/office/drawing/2017/decorative" val="1"/>
              </a:ext>
            </a:extLst>
          </p:cNvPr>
          <p:cNvSpPr>
            <a:spLocks noGrp="1"/>
          </p:cNvSpPr>
          <p:nvPr>
            <p:ph type="body" sz="quarter" idx="137" hasCustomPrompt="1"/>
          </p:nvPr>
        </p:nvSpPr>
        <p:spPr>
          <a:xfrm rot="16200000">
            <a:off x="7969803" y="4436960"/>
            <a:ext cx="1828800"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a:noFill/>
              </a:defRPr>
            </a:lvl5pPr>
          </a:lstStyle>
          <a:p>
            <a:pPr lvl="4"/>
            <a:r>
              <a:rPr lang="en-US"/>
              <a:t>Fifth level</a:t>
            </a:r>
          </a:p>
        </p:txBody>
      </p:sp>
    </p:spTree>
    <p:extLst>
      <p:ext uri="{BB962C8B-B14F-4D97-AF65-F5344CB8AC3E}">
        <p14:creationId xmlns:p14="http://schemas.microsoft.com/office/powerpoint/2010/main" val="292357133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5 - Light">
    <p:bg>
      <p:bgRef idx="1001">
        <a:schemeClr val="bg2"/>
      </p:bgRef>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F9C58FAB-CDE8-FD8E-B3A3-D21A5DB734CF}"/>
              </a:ext>
            </a:extLst>
          </p:cNvPr>
          <p:cNvSpPr>
            <a:spLocks noGrp="1"/>
          </p:cNvSpPr>
          <p:nvPr>
            <p:ph type="pic" sz="quarter" idx="116"/>
          </p:nvPr>
        </p:nvSpPr>
        <p:spPr>
          <a:xfrm>
            <a:off x="4305300" y="838200"/>
            <a:ext cx="3600450" cy="5181600"/>
          </a:xfrm>
          <a:prstGeom prst="round2DiagRect">
            <a:avLst>
              <a:gd name="adj1" fmla="val 0"/>
              <a:gd name="adj2" fmla="val 7814"/>
            </a:avLst>
          </a:prstGeom>
          <a:solidFill>
            <a:schemeClr val="bg1">
              <a:lumMod val="85000"/>
            </a:schemeClr>
          </a:solidFill>
          <a:ln>
            <a:noFill/>
          </a:ln>
        </p:spPr>
        <p:txBody>
          <a:bodyPr/>
          <a:lstStyle>
            <a:lvl1pPr>
              <a:defRPr b="1" i="0">
                <a:latin typeface="Futura Next DemiBold" panose="020B0602020204020303" pitchFamily="34" charset="77"/>
              </a:defRPr>
            </a:lvl1pPr>
          </a:lstStyle>
          <a:p>
            <a:endParaRPr lang="en-US"/>
          </a:p>
        </p:txBody>
      </p:sp>
      <p:pic>
        <p:nvPicPr>
          <p:cNvPr id="4" name="Logo">
            <a:extLst>
              <a:ext uri="{FF2B5EF4-FFF2-40B4-BE49-F238E27FC236}">
                <a16:creationId xmlns:a16="http://schemas.microsoft.com/office/drawing/2014/main" id="{C2644507-73E7-E554-2732-F2511DFF9215}"/>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23695" y="6045014"/>
            <a:ext cx="769008" cy="417376"/>
          </a:xfrm>
          <a:prstGeom prst="rect">
            <a:avLst/>
          </a:prstGeom>
        </p:spPr>
      </p:pic>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1371600" y="2888517"/>
            <a:ext cx="9448800" cy="1080966"/>
          </a:xfrm>
          <a:prstGeom prst="rect">
            <a:avLst/>
          </a:prstGeom>
        </p:spPr>
        <p:txBody>
          <a:bodyPr tIns="0" anchor="t">
            <a:noAutofit/>
          </a:bodyPr>
          <a:lstStyle>
            <a:lvl1pPr marL="0" indent="0" algn="ctr">
              <a:spcBef>
                <a:spcPts val="500"/>
              </a:spcBef>
              <a:buFont typeface="Arial" panose="020B0604020202020204" pitchFamily="34" charset="0"/>
              <a:buNone/>
              <a:defRPr sz="9000"/>
            </a:lvl1pPr>
          </a:lstStyle>
          <a:p>
            <a:pPr lvl="0"/>
            <a:r>
              <a:rPr lang="en-US"/>
              <a:t>Short title</a:t>
            </a:r>
          </a:p>
        </p:txBody>
      </p:sp>
      <p:sp>
        <p:nvSpPr>
          <p:cNvPr id="3" name="Date Placeholder 2">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a:lvl1pPr>
          </a:lstStyle>
          <a:p>
            <a:r>
              <a:rPr lang="en-US"/>
              <a:t>MONTH 20XX</a:t>
            </a:r>
          </a:p>
        </p:txBody>
      </p:sp>
    </p:spTree>
    <p:extLst>
      <p:ext uri="{BB962C8B-B14F-4D97-AF65-F5344CB8AC3E}">
        <p14:creationId xmlns:p14="http://schemas.microsoft.com/office/powerpoint/2010/main" val="3404468726"/>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tats and Facts 3 - Dark">
    <p:bg>
      <p:bgRef idx="1001">
        <a:schemeClr val="bg1"/>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8DD4CF95-D21F-0B65-60B1-A8A11603F66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DA65FEE-E532-CE83-D26A-C270E1BD1C88}"/>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6499190" cy="155448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Long header type styling, use this when you have a callout or lot to say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a:t>
            </a:r>
          </a:p>
        </p:txBody>
      </p:sp>
      <p:sp>
        <p:nvSpPr>
          <p:cNvPr id="12" name="Text Placeholder 1">
            <a:extLst>
              <a:ext uri="{FF2B5EF4-FFF2-40B4-BE49-F238E27FC236}">
                <a16:creationId xmlns:a16="http://schemas.microsoft.com/office/drawing/2014/main" id="{95602E4C-9801-29F4-8538-842F4F23BD6C}"/>
              </a:ext>
            </a:extLst>
          </p:cNvPr>
          <p:cNvSpPr>
            <a:spLocks noGrp="1"/>
          </p:cNvSpPr>
          <p:nvPr>
            <p:ph type="body" sz="half" idx="118" hasCustomPrompt="1"/>
          </p:nvPr>
        </p:nvSpPr>
        <p:spPr>
          <a:xfrm>
            <a:off x="609600" y="2587716"/>
            <a:ext cx="1943100" cy="612117"/>
          </a:xfrm>
          <a:prstGeom prst="rect">
            <a:avLst/>
          </a:prstGeom>
        </p:spPr>
        <p:txBody>
          <a:bodyPr vert="horz" wrap="square" lIns="0" tIns="45720" rIns="91440" bIns="45720" rtlCol="0" anchor="t">
            <a:noAutofit/>
          </a:bodyPr>
          <a:lstStyle>
            <a:lvl1pPr marL="0" indent="0">
              <a:lnSpc>
                <a:spcPct val="90000"/>
              </a:lnSpc>
              <a:buFont typeface="Arial" panose="020B0604020202020204" pitchFamily="34" charset="0"/>
              <a:buNone/>
              <a:defRPr lang="pt-BR" sz="36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13" name="Text Placeholder 2">
            <a:extLst>
              <a:ext uri="{FF2B5EF4-FFF2-40B4-BE49-F238E27FC236}">
                <a16:creationId xmlns:a16="http://schemas.microsoft.com/office/drawing/2014/main" id="{EB5B91DC-CB01-0CED-984C-7C2C461B722A}"/>
              </a:ext>
            </a:extLst>
          </p:cNvPr>
          <p:cNvSpPr>
            <a:spLocks noGrp="1"/>
          </p:cNvSpPr>
          <p:nvPr>
            <p:ph type="body" sz="half" idx="119" hasCustomPrompt="1"/>
          </p:nvPr>
        </p:nvSpPr>
        <p:spPr>
          <a:xfrm>
            <a:off x="609600" y="3208779"/>
            <a:ext cx="1943100" cy="275747"/>
          </a:xfrm>
          <a:prstGeom prst="rect">
            <a:avLst/>
          </a:prstGeom>
        </p:spPr>
        <p:txBody>
          <a:bodyPr vert="horz" wrap="square" lIns="0" tIns="45720" rIns="91440" bIns="45720" rtlCol="0">
            <a:noAutofit/>
          </a:bodyPr>
          <a:lstStyle>
            <a:lvl1pPr marL="0" marR="0" indent="0" defTabSz="412750">
              <a:lnSpc>
                <a:spcPct val="110000"/>
              </a:lnSpc>
              <a:spcBef>
                <a:spcPts val="0"/>
              </a:spcBef>
              <a:spcAft>
                <a:spcPts val="0"/>
              </a:spcAft>
              <a:buClrTx/>
              <a:buSzTx/>
              <a:buFontTx/>
              <a:buNone/>
              <a:tabLst/>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a:t>
            </a:r>
          </a:p>
        </p:txBody>
      </p:sp>
      <p:sp>
        <p:nvSpPr>
          <p:cNvPr id="14" name="Text Placeholder 6">
            <a:extLst>
              <a:ext uri="{FF2B5EF4-FFF2-40B4-BE49-F238E27FC236}">
                <a16:creationId xmlns:a16="http://schemas.microsoft.com/office/drawing/2014/main" id="{F87533CE-9A1C-9775-1974-D080D7D55B3D}"/>
              </a:ext>
            </a:extLst>
          </p:cNvPr>
          <p:cNvSpPr>
            <a:spLocks noGrp="1"/>
          </p:cNvSpPr>
          <p:nvPr>
            <p:ph type="body" sz="quarter" idx="13" hasCustomPrompt="1"/>
          </p:nvPr>
        </p:nvSpPr>
        <p:spPr>
          <a:xfrm>
            <a:off x="609600" y="3587448"/>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endParaRPr lang="en-US"/>
          </a:p>
        </p:txBody>
      </p:sp>
      <p:sp>
        <p:nvSpPr>
          <p:cNvPr id="15" name="Text Placeholder 1">
            <a:extLst>
              <a:ext uri="{FF2B5EF4-FFF2-40B4-BE49-F238E27FC236}">
                <a16:creationId xmlns:a16="http://schemas.microsoft.com/office/drawing/2014/main" id="{A1A29A60-593B-A3D2-43F6-B21E1ED3F02E}"/>
              </a:ext>
            </a:extLst>
          </p:cNvPr>
          <p:cNvSpPr>
            <a:spLocks noGrp="1"/>
          </p:cNvSpPr>
          <p:nvPr>
            <p:ph type="body" sz="half" idx="120" hasCustomPrompt="1"/>
          </p:nvPr>
        </p:nvSpPr>
        <p:spPr>
          <a:xfrm>
            <a:off x="3550920" y="2587716"/>
            <a:ext cx="1943100" cy="612117"/>
          </a:xfrm>
          <a:prstGeom prst="rect">
            <a:avLst/>
          </a:prstGeom>
        </p:spPr>
        <p:txBody>
          <a:bodyPr vert="horz" wrap="square" lIns="0" tIns="45720" rIns="91440" bIns="45720" rtlCol="0" anchor="t">
            <a:noAutofit/>
          </a:bodyPr>
          <a:lstStyle>
            <a:lvl1pPr marL="0" indent="0">
              <a:lnSpc>
                <a:spcPct val="90000"/>
              </a:lnSpc>
              <a:buFont typeface="Arial" panose="020B0604020202020204" pitchFamily="34" charset="0"/>
              <a:buNone/>
              <a:defRPr lang="pt-BR" sz="36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16" name="Text Placeholder 2">
            <a:extLst>
              <a:ext uri="{FF2B5EF4-FFF2-40B4-BE49-F238E27FC236}">
                <a16:creationId xmlns:a16="http://schemas.microsoft.com/office/drawing/2014/main" id="{15BF25EB-6399-0FFC-26E7-A02DA554B57C}"/>
              </a:ext>
            </a:extLst>
          </p:cNvPr>
          <p:cNvSpPr>
            <a:spLocks noGrp="1"/>
          </p:cNvSpPr>
          <p:nvPr>
            <p:ph type="body" sz="half" idx="121" hasCustomPrompt="1"/>
          </p:nvPr>
        </p:nvSpPr>
        <p:spPr>
          <a:xfrm>
            <a:off x="3550920" y="3208779"/>
            <a:ext cx="1943100" cy="275747"/>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a:t>
            </a:r>
          </a:p>
        </p:txBody>
      </p:sp>
      <p:sp>
        <p:nvSpPr>
          <p:cNvPr id="17" name="Text Placeholder 6">
            <a:extLst>
              <a:ext uri="{FF2B5EF4-FFF2-40B4-BE49-F238E27FC236}">
                <a16:creationId xmlns:a16="http://schemas.microsoft.com/office/drawing/2014/main" id="{CCC1310A-4197-CC04-B34F-35E4F0CC96D0}"/>
              </a:ext>
            </a:extLst>
          </p:cNvPr>
          <p:cNvSpPr>
            <a:spLocks noGrp="1"/>
          </p:cNvSpPr>
          <p:nvPr>
            <p:ph type="body" sz="quarter" idx="122" hasCustomPrompt="1"/>
          </p:nvPr>
        </p:nvSpPr>
        <p:spPr>
          <a:xfrm>
            <a:off x="3550920" y="3587448"/>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endParaRPr lang="en-US"/>
          </a:p>
        </p:txBody>
      </p:sp>
      <p:sp>
        <p:nvSpPr>
          <p:cNvPr id="18" name="Text Placeholder 1">
            <a:extLst>
              <a:ext uri="{FF2B5EF4-FFF2-40B4-BE49-F238E27FC236}">
                <a16:creationId xmlns:a16="http://schemas.microsoft.com/office/drawing/2014/main" id="{57EDADE7-760B-008A-D502-905A9DD4F611}"/>
              </a:ext>
            </a:extLst>
          </p:cNvPr>
          <p:cNvSpPr>
            <a:spLocks noGrp="1"/>
          </p:cNvSpPr>
          <p:nvPr>
            <p:ph type="body" sz="half" idx="123" hasCustomPrompt="1"/>
          </p:nvPr>
        </p:nvSpPr>
        <p:spPr>
          <a:xfrm>
            <a:off x="6446520" y="2587716"/>
            <a:ext cx="1943100" cy="612117"/>
          </a:xfrm>
          <a:prstGeom prst="rect">
            <a:avLst/>
          </a:prstGeom>
        </p:spPr>
        <p:txBody>
          <a:bodyPr vert="horz" wrap="square" lIns="0" tIns="45720" rIns="91440" bIns="45720" rtlCol="0" anchor="t">
            <a:noAutofit/>
          </a:bodyPr>
          <a:lstStyle>
            <a:lvl1pPr marL="0" indent="0">
              <a:lnSpc>
                <a:spcPct val="90000"/>
              </a:lnSpc>
              <a:buFont typeface="Arial" panose="020B0604020202020204" pitchFamily="34" charset="0"/>
              <a:buNone/>
              <a:defRPr lang="pt-BR" sz="36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19" name="Text Placeholder 2">
            <a:extLst>
              <a:ext uri="{FF2B5EF4-FFF2-40B4-BE49-F238E27FC236}">
                <a16:creationId xmlns:a16="http://schemas.microsoft.com/office/drawing/2014/main" id="{8D03BC51-5617-F674-D95F-1B1A7AD7F198}"/>
              </a:ext>
            </a:extLst>
          </p:cNvPr>
          <p:cNvSpPr>
            <a:spLocks noGrp="1"/>
          </p:cNvSpPr>
          <p:nvPr>
            <p:ph type="body" sz="half" idx="124" hasCustomPrompt="1"/>
          </p:nvPr>
        </p:nvSpPr>
        <p:spPr>
          <a:xfrm>
            <a:off x="6446520" y="3208779"/>
            <a:ext cx="1943100" cy="275747"/>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a:t>
            </a:r>
          </a:p>
        </p:txBody>
      </p:sp>
      <p:sp>
        <p:nvSpPr>
          <p:cNvPr id="20" name="Text Placeholder 6">
            <a:extLst>
              <a:ext uri="{FF2B5EF4-FFF2-40B4-BE49-F238E27FC236}">
                <a16:creationId xmlns:a16="http://schemas.microsoft.com/office/drawing/2014/main" id="{17B4CA9C-BBB9-CE5D-8F34-ABBD8778BD69}"/>
              </a:ext>
            </a:extLst>
          </p:cNvPr>
          <p:cNvSpPr>
            <a:spLocks noGrp="1"/>
          </p:cNvSpPr>
          <p:nvPr>
            <p:ph type="body" sz="quarter" idx="125" hasCustomPrompt="1"/>
          </p:nvPr>
        </p:nvSpPr>
        <p:spPr>
          <a:xfrm>
            <a:off x="6446520" y="3587448"/>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endParaRPr lang="en-US"/>
          </a:p>
        </p:txBody>
      </p:sp>
      <p:sp>
        <p:nvSpPr>
          <p:cNvPr id="21" name="Text Placeholder 1">
            <a:extLst>
              <a:ext uri="{FF2B5EF4-FFF2-40B4-BE49-F238E27FC236}">
                <a16:creationId xmlns:a16="http://schemas.microsoft.com/office/drawing/2014/main" id="{7F6C9204-0553-9C1C-0AE4-CD9779A02B72}"/>
              </a:ext>
            </a:extLst>
          </p:cNvPr>
          <p:cNvSpPr>
            <a:spLocks noGrp="1"/>
          </p:cNvSpPr>
          <p:nvPr>
            <p:ph type="body" sz="half" idx="126" hasCustomPrompt="1"/>
          </p:nvPr>
        </p:nvSpPr>
        <p:spPr>
          <a:xfrm>
            <a:off x="9311640" y="2587716"/>
            <a:ext cx="1943100" cy="612117"/>
          </a:xfrm>
          <a:prstGeom prst="rect">
            <a:avLst/>
          </a:prstGeom>
        </p:spPr>
        <p:txBody>
          <a:bodyPr vert="horz" wrap="square" lIns="0" tIns="45720" rIns="91440" bIns="45720" rtlCol="0" anchor="t">
            <a:noAutofit/>
          </a:bodyPr>
          <a:lstStyle>
            <a:lvl1pPr marL="0" indent="0">
              <a:lnSpc>
                <a:spcPct val="90000"/>
              </a:lnSpc>
              <a:buFont typeface="Arial" panose="020B0604020202020204" pitchFamily="34" charset="0"/>
              <a:buNone/>
              <a:defRPr lang="pt-BR" sz="36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XX%</a:t>
            </a:r>
          </a:p>
        </p:txBody>
      </p:sp>
      <p:sp>
        <p:nvSpPr>
          <p:cNvPr id="22" name="Text Placeholder 2">
            <a:extLst>
              <a:ext uri="{FF2B5EF4-FFF2-40B4-BE49-F238E27FC236}">
                <a16:creationId xmlns:a16="http://schemas.microsoft.com/office/drawing/2014/main" id="{2660638D-3444-BD24-B629-A5DDE3E0EA6A}"/>
              </a:ext>
            </a:extLst>
          </p:cNvPr>
          <p:cNvSpPr>
            <a:spLocks noGrp="1"/>
          </p:cNvSpPr>
          <p:nvPr>
            <p:ph type="body" sz="half" idx="127" hasCustomPrompt="1"/>
          </p:nvPr>
        </p:nvSpPr>
        <p:spPr>
          <a:xfrm>
            <a:off x="9311640" y="3208779"/>
            <a:ext cx="1943100" cy="275747"/>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metric</a:t>
            </a:r>
          </a:p>
        </p:txBody>
      </p:sp>
      <p:sp>
        <p:nvSpPr>
          <p:cNvPr id="23" name="Text Placeholder 6">
            <a:extLst>
              <a:ext uri="{FF2B5EF4-FFF2-40B4-BE49-F238E27FC236}">
                <a16:creationId xmlns:a16="http://schemas.microsoft.com/office/drawing/2014/main" id="{84D8EAB0-6AE2-CA3C-9CC3-E7AB2EE8F02B}"/>
              </a:ext>
            </a:extLst>
          </p:cNvPr>
          <p:cNvSpPr>
            <a:spLocks noGrp="1"/>
          </p:cNvSpPr>
          <p:nvPr>
            <p:ph type="body" sz="quarter" idx="128" hasCustomPrompt="1"/>
          </p:nvPr>
        </p:nvSpPr>
        <p:spPr>
          <a:xfrm>
            <a:off x="9311640" y="3587448"/>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25" name="Text Placeholder 27">
            <a:extLst>
              <a:ext uri="{FF2B5EF4-FFF2-40B4-BE49-F238E27FC236}">
                <a16:creationId xmlns:a16="http://schemas.microsoft.com/office/drawing/2014/main" id="{5F142B4A-446A-35DE-ACD2-CF2002EE7BEB}"/>
              </a:ext>
            </a:extLst>
          </p:cNvPr>
          <p:cNvSpPr>
            <a:spLocks noGrp="1"/>
          </p:cNvSpPr>
          <p:nvPr>
            <p:ph type="body" sz="quarter" idx="129"/>
          </p:nvPr>
        </p:nvSpPr>
        <p:spPr>
          <a:xfrm>
            <a:off x="419100" y="2411413"/>
            <a:ext cx="2667000" cy="3608387"/>
          </a:xfrm>
          <a:prstGeom prst="roundRect">
            <a:avLst>
              <a:gd name="adj" fmla="val 7316"/>
            </a:avLst>
          </a:prstGeom>
          <a:ln w="12700">
            <a:solidFill>
              <a:schemeClr val="tx1"/>
            </a:solidFill>
          </a:ln>
        </p:spPr>
        <p:txBody>
          <a:bodyPr/>
          <a:lstStyle>
            <a:lvl1pPr>
              <a:defRPr>
                <a:ln>
                  <a:noFill/>
                </a:ln>
                <a:noFill/>
              </a:defRPr>
            </a:lvl1pPr>
            <a:lvl2pPr>
              <a:defRPr>
                <a:ln>
                  <a:noFill/>
                </a:ln>
                <a:noFill/>
              </a:defRPr>
            </a:lvl2pPr>
            <a:lvl3pPr>
              <a:defRPr>
                <a:ln>
                  <a:noFill/>
                </a:ln>
                <a:noFill/>
              </a:defRPr>
            </a:lvl3pPr>
            <a:lvl4pPr>
              <a:defRPr>
                <a:ln>
                  <a:noFill/>
                </a:ln>
                <a:noFill/>
              </a:defRPr>
            </a:lvl4pPr>
            <a:lvl5pPr>
              <a:defRPr>
                <a:ln>
                  <a:noFill/>
                </a:ln>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27">
            <a:extLst>
              <a:ext uri="{FF2B5EF4-FFF2-40B4-BE49-F238E27FC236}">
                <a16:creationId xmlns:a16="http://schemas.microsoft.com/office/drawing/2014/main" id="{77958F3B-AF7F-DFF4-7F7F-A22EA864D118}"/>
              </a:ext>
            </a:extLst>
          </p:cNvPr>
          <p:cNvSpPr>
            <a:spLocks noGrp="1"/>
          </p:cNvSpPr>
          <p:nvPr>
            <p:ph type="body" sz="quarter" idx="130"/>
          </p:nvPr>
        </p:nvSpPr>
        <p:spPr>
          <a:xfrm>
            <a:off x="3318510" y="2411413"/>
            <a:ext cx="2667000" cy="3608387"/>
          </a:xfrm>
          <a:prstGeom prst="roundRect">
            <a:avLst>
              <a:gd name="adj" fmla="val 7316"/>
            </a:avLst>
          </a:prstGeom>
          <a:ln w="12700">
            <a:solidFill>
              <a:schemeClr val="tx1"/>
            </a:solidFill>
          </a:ln>
        </p:spPr>
        <p:txBody>
          <a:bodyPr/>
          <a:lstStyle>
            <a:lvl1pPr>
              <a:defRPr>
                <a:ln>
                  <a:noFill/>
                </a:ln>
                <a:noFill/>
              </a:defRPr>
            </a:lvl1pPr>
            <a:lvl2pPr>
              <a:defRPr>
                <a:ln>
                  <a:noFill/>
                </a:ln>
                <a:noFill/>
              </a:defRPr>
            </a:lvl2pPr>
            <a:lvl3pPr>
              <a:defRPr>
                <a:ln>
                  <a:noFill/>
                </a:ln>
                <a:noFill/>
              </a:defRPr>
            </a:lvl3pPr>
            <a:lvl4pPr>
              <a:defRPr>
                <a:ln>
                  <a:noFill/>
                </a:ln>
                <a:noFill/>
              </a:defRPr>
            </a:lvl4pPr>
            <a:lvl5pPr>
              <a:defRPr>
                <a:ln>
                  <a:noFill/>
                </a:ln>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27">
            <a:extLst>
              <a:ext uri="{FF2B5EF4-FFF2-40B4-BE49-F238E27FC236}">
                <a16:creationId xmlns:a16="http://schemas.microsoft.com/office/drawing/2014/main" id="{40A24CB6-695C-56D2-BABC-21712DD245E9}"/>
              </a:ext>
            </a:extLst>
          </p:cNvPr>
          <p:cNvSpPr>
            <a:spLocks noGrp="1"/>
          </p:cNvSpPr>
          <p:nvPr>
            <p:ph type="body" sz="quarter" idx="131"/>
          </p:nvPr>
        </p:nvSpPr>
        <p:spPr>
          <a:xfrm>
            <a:off x="6210300" y="2411413"/>
            <a:ext cx="2667000" cy="3608387"/>
          </a:xfrm>
          <a:prstGeom prst="roundRect">
            <a:avLst>
              <a:gd name="adj" fmla="val 7316"/>
            </a:avLst>
          </a:prstGeom>
          <a:ln w="12700">
            <a:solidFill>
              <a:schemeClr val="tx1"/>
            </a:solidFill>
          </a:ln>
        </p:spPr>
        <p:txBody>
          <a:bodyPr/>
          <a:lstStyle>
            <a:lvl1pPr>
              <a:defRPr>
                <a:ln>
                  <a:noFill/>
                </a:ln>
                <a:noFill/>
              </a:defRPr>
            </a:lvl1pPr>
            <a:lvl2pPr>
              <a:defRPr>
                <a:ln>
                  <a:noFill/>
                </a:ln>
                <a:noFill/>
              </a:defRPr>
            </a:lvl2pPr>
            <a:lvl3pPr>
              <a:defRPr>
                <a:ln>
                  <a:noFill/>
                </a:ln>
                <a:noFill/>
              </a:defRPr>
            </a:lvl3pPr>
            <a:lvl4pPr>
              <a:defRPr>
                <a:ln>
                  <a:noFill/>
                </a:ln>
                <a:noFill/>
              </a:defRPr>
            </a:lvl4pPr>
            <a:lvl5pPr>
              <a:defRPr>
                <a:ln>
                  <a:noFill/>
                </a:ln>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7">
            <a:extLst>
              <a:ext uri="{FF2B5EF4-FFF2-40B4-BE49-F238E27FC236}">
                <a16:creationId xmlns:a16="http://schemas.microsoft.com/office/drawing/2014/main" id="{B4D7439D-F8CF-5102-B987-9C4D8F9F56DD}"/>
              </a:ext>
            </a:extLst>
          </p:cNvPr>
          <p:cNvSpPr>
            <a:spLocks noGrp="1"/>
          </p:cNvSpPr>
          <p:nvPr>
            <p:ph type="body" sz="quarter" idx="132"/>
          </p:nvPr>
        </p:nvSpPr>
        <p:spPr>
          <a:xfrm>
            <a:off x="9113180" y="2411413"/>
            <a:ext cx="2667000" cy="3608387"/>
          </a:xfrm>
          <a:prstGeom prst="roundRect">
            <a:avLst>
              <a:gd name="adj" fmla="val 7316"/>
            </a:avLst>
          </a:prstGeom>
          <a:ln w="12700">
            <a:solidFill>
              <a:schemeClr val="tx1"/>
            </a:solidFill>
          </a:ln>
        </p:spPr>
        <p:txBody>
          <a:bodyPr/>
          <a:lstStyle>
            <a:lvl1pPr>
              <a:defRPr>
                <a:ln>
                  <a:noFill/>
                </a:ln>
                <a:noFill/>
              </a:defRPr>
            </a:lvl1pPr>
            <a:lvl2pPr>
              <a:defRPr>
                <a:ln>
                  <a:noFill/>
                </a:ln>
                <a:noFill/>
              </a:defRPr>
            </a:lvl2pPr>
            <a:lvl3pPr>
              <a:defRPr>
                <a:ln>
                  <a:noFill/>
                </a:ln>
                <a:noFill/>
              </a:defRPr>
            </a:lvl3pPr>
            <a:lvl4pPr>
              <a:defRPr>
                <a:ln>
                  <a:noFill/>
                </a:ln>
                <a:noFill/>
              </a:defRPr>
            </a:lvl4pPr>
            <a:lvl5pPr>
              <a:defRPr>
                <a:ln>
                  <a:noFill/>
                </a:ln>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085360"/>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ong Headline Only - Dark">
    <p:bg>
      <p:bgRef idx="1001">
        <a:schemeClr val="bg1"/>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8DD4CF95-D21F-0B65-60B1-A8A11603F66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DA65FEE-E532-CE83-D26A-C270E1BD1C88}"/>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6499190" cy="155448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Long header type styling, use this when you have a callout or lot to say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404167445"/>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Medium Headline Only - Dark">
    <p:bg>
      <p:bgRef idx="1001">
        <a:schemeClr val="bg1"/>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1387334F-0167-5A57-519A-648206A375BE}"/>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Medium header type styling lorem ipsum dolor sit </a:t>
            </a:r>
            <a:r>
              <a:rPr lang="en-US" err="1"/>
              <a:t>amet</a:t>
            </a:r>
            <a:r>
              <a:rPr lang="en-US"/>
              <a:t>.</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619702813"/>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arge Headline Only - Abstract Dark">
    <p:bg>
      <p:bgRef idx="1001">
        <a:schemeClr val="bg1"/>
      </p:bgRef>
    </p:bg>
    <p:spTree>
      <p:nvGrpSpPr>
        <p:cNvPr id="1" name=""/>
        <p:cNvGrpSpPr/>
        <p:nvPr/>
      </p:nvGrpSpPr>
      <p:grpSpPr>
        <a:xfrm>
          <a:off x="0" y="0"/>
          <a:ext cx="0" cy="0"/>
          <a:chOff x="0" y="0"/>
          <a:chExt cx="0" cy="0"/>
        </a:xfrm>
      </p:grpSpPr>
      <p:pic>
        <p:nvPicPr>
          <p:cNvPr id="5" name="Picture 4" descr="A red light on a black background&#10;&#10;AI-generated content may be incorrect.">
            <a:extLst>
              <a:ext uri="{FF2B5EF4-FFF2-40B4-BE49-F238E27FC236}">
                <a16:creationId xmlns:a16="http://schemas.microsoft.com/office/drawing/2014/main" id="{0E5E5B51-DC3A-0C03-D193-200CA2A814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875"/>
            <a:ext cx="12192000" cy="6858000"/>
          </a:xfrm>
          <a:prstGeom prst="rect">
            <a:avLst/>
          </a:prstGeom>
        </p:spPr>
      </p:pic>
      <p:sp>
        <p:nvSpPr>
          <p:cNvPr id="9" name="0 Slide Number">
            <a:extLst>
              <a:ext uri="{FF2B5EF4-FFF2-40B4-BE49-F238E27FC236}">
                <a16:creationId xmlns:a16="http://schemas.microsoft.com/office/drawing/2014/main" id="{CDCAA9DA-BC60-E1C8-25BD-680ADDAA1BDD}"/>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EDADF460-0175-08DA-1151-4A6D170C2EA4}"/>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20129" y="850557"/>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8000"/>
            </a:lvl1pPr>
          </a:lstStyle>
          <a:p>
            <a:r>
              <a:rPr lang="en-US">
                <a:effectLst/>
              </a:rPr>
              <a:t>Big header</a:t>
            </a:r>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887317015"/>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arge Headline Only -Dark">
    <p:bg>
      <p:bgRef idx="1001">
        <a:schemeClr val="bg1"/>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CDCAA9DA-BC60-E1C8-25BD-680ADDAA1BDD}"/>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EDADF460-0175-08DA-1151-4A6D170C2EA4}"/>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20129" y="850557"/>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8000"/>
            </a:lvl1pPr>
          </a:lstStyle>
          <a:p>
            <a:r>
              <a:rPr lang="en-US">
                <a:effectLst/>
              </a:rPr>
              <a:t>Big header</a:t>
            </a:r>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610456828"/>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 Image R -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4594190" cy="1197022"/>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Long header type styling, use this when you have a callout or lot to say lorem ipsum dolor sit </a:t>
            </a:r>
            <a:r>
              <a:rPr lang="en-US" err="1"/>
              <a:t>amet</a:t>
            </a:r>
            <a:endParaRPr lang="en-US"/>
          </a:p>
        </p:txBody>
      </p:sp>
      <p:sp>
        <p:nvSpPr>
          <p:cNvPr id="14" name="3 Content Headline">
            <a:extLst>
              <a:ext uri="{FF2B5EF4-FFF2-40B4-BE49-F238E27FC236}">
                <a16:creationId xmlns:a16="http://schemas.microsoft.com/office/drawing/2014/main" id="{9114AB24-A781-7887-9801-CA8F8F83B639}"/>
              </a:ext>
            </a:extLst>
          </p:cNvPr>
          <p:cNvSpPr>
            <a:spLocks noGrp="1"/>
          </p:cNvSpPr>
          <p:nvPr>
            <p:ph type="body" sz="half" idx="118" hasCustomPrompt="1"/>
          </p:nvPr>
        </p:nvSpPr>
        <p:spPr>
          <a:xfrm>
            <a:off x="440438" y="2981645"/>
            <a:ext cx="4596062"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10000"/>
              </a:lnSpc>
              <a:spcBef>
                <a:spcPts val="0"/>
              </a:spcBef>
              <a:spcAft>
                <a:spcPts val="0"/>
              </a:spcAft>
              <a:buClrTx/>
              <a:buSzTx/>
              <a:buFontTx/>
              <a:buNone/>
              <a:tabLst/>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7" name="Text Placeholder 6">
            <a:extLst>
              <a:ext uri="{FF2B5EF4-FFF2-40B4-BE49-F238E27FC236}">
                <a16:creationId xmlns:a16="http://schemas.microsoft.com/office/drawing/2014/main" id="{7F5456C0-0F3D-71FC-A636-19D9D63EF215}"/>
              </a:ext>
            </a:extLst>
          </p:cNvPr>
          <p:cNvSpPr>
            <a:spLocks noGrp="1"/>
          </p:cNvSpPr>
          <p:nvPr>
            <p:ph type="body" sz="quarter" idx="13" hasCustomPrompt="1"/>
          </p:nvPr>
        </p:nvSpPr>
        <p:spPr>
          <a:xfrm>
            <a:off x="442310" y="3429000"/>
            <a:ext cx="4594190" cy="20240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Picture Placeholder 9">
            <a:extLst>
              <a:ext uri="{FF2B5EF4-FFF2-40B4-BE49-F238E27FC236}">
                <a16:creationId xmlns:a16="http://schemas.microsoft.com/office/drawing/2014/main" id="{106B3E4B-AC29-9B7F-BF4D-CD2007487AF7}"/>
              </a:ext>
            </a:extLst>
          </p:cNvPr>
          <p:cNvSpPr>
            <a:spLocks noGrp="1"/>
          </p:cNvSpPr>
          <p:nvPr>
            <p:ph type="pic" sz="quarter" idx="116"/>
          </p:nvPr>
        </p:nvSpPr>
        <p:spPr>
          <a:xfrm>
            <a:off x="6210300" y="850558"/>
            <a:ext cx="5570537" cy="5169242"/>
          </a:xfrm>
          <a:prstGeom prst="round2DiagRect">
            <a:avLst>
              <a:gd name="adj1" fmla="val 0"/>
              <a:gd name="adj2" fmla="val 7814"/>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526206325"/>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 Image R 2 - Light">
    <p:bg>
      <p:bgRef idx="1001">
        <a:schemeClr val="bg2"/>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55E0F8F7-1853-A2E4-7071-7BEB61EB8430}"/>
              </a:ext>
            </a:extLst>
          </p:cNvPr>
          <p:cNvSpPr>
            <a:spLocks noGrp="1"/>
          </p:cNvSpPr>
          <p:nvPr>
            <p:ph type="title" hasCustomPrompt="1"/>
          </p:nvPr>
        </p:nvSpPr>
        <p:spPr>
          <a:xfrm>
            <a:off x="435010" y="857409"/>
            <a:ext cx="36035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Medium header type styling</a:t>
            </a:r>
          </a:p>
        </p:txBody>
      </p:sp>
      <p:sp>
        <p:nvSpPr>
          <p:cNvPr id="10" name="3 Content Headline 1">
            <a:extLst>
              <a:ext uri="{FF2B5EF4-FFF2-40B4-BE49-F238E27FC236}">
                <a16:creationId xmlns:a16="http://schemas.microsoft.com/office/drawing/2014/main" id="{D17C540A-8BC0-E26F-B6B6-AF5B8840E193}"/>
              </a:ext>
            </a:extLst>
          </p:cNvPr>
          <p:cNvSpPr>
            <a:spLocks noGrp="1"/>
          </p:cNvSpPr>
          <p:nvPr>
            <p:ph type="body" sz="half" idx="118" hasCustomPrompt="1"/>
          </p:nvPr>
        </p:nvSpPr>
        <p:spPr>
          <a:xfrm>
            <a:off x="440438" y="4429840"/>
            <a:ext cx="3638758"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1" name="Text Placeholder 6">
            <a:extLst>
              <a:ext uri="{FF2B5EF4-FFF2-40B4-BE49-F238E27FC236}">
                <a16:creationId xmlns:a16="http://schemas.microsoft.com/office/drawing/2014/main" id="{00D5E706-45FA-AA72-C3D2-E8E23B1033DD}"/>
              </a:ext>
            </a:extLst>
          </p:cNvPr>
          <p:cNvSpPr>
            <a:spLocks noGrp="1"/>
          </p:cNvSpPr>
          <p:nvPr>
            <p:ph type="body" sz="quarter" idx="125" hasCustomPrompt="1"/>
          </p:nvPr>
        </p:nvSpPr>
        <p:spPr>
          <a:xfrm>
            <a:off x="440757" y="4884148"/>
            <a:ext cx="3597844"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5" name="Picture Placeholder 9">
            <a:extLst>
              <a:ext uri="{FF2B5EF4-FFF2-40B4-BE49-F238E27FC236}">
                <a16:creationId xmlns:a16="http://schemas.microsoft.com/office/drawing/2014/main" id="{CFBAF27B-2313-1B94-7F6E-0352FA1C7190}"/>
              </a:ext>
            </a:extLst>
          </p:cNvPr>
          <p:cNvSpPr>
            <a:spLocks noGrp="1"/>
          </p:cNvSpPr>
          <p:nvPr>
            <p:ph type="pic" sz="quarter" idx="116"/>
          </p:nvPr>
        </p:nvSpPr>
        <p:spPr>
          <a:xfrm>
            <a:off x="4305300" y="850558"/>
            <a:ext cx="7475537" cy="5169242"/>
          </a:xfrm>
          <a:prstGeom prst="round2DiagRect">
            <a:avLst>
              <a:gd name="adj1" fmla="val 0"/>
              <a:gd name="adj2" fmla="val 7814"/>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651147290"/>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 Image R 3 - Light">
    <p:bg>
      <p:bgRef idx="1001">
        <a:schemeClr val="bg2"/>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55E0F8F7-1853-A2E4-7071-7BEB61EB8430}"/>
              </a:ext>
            </a:extLst>
          </p:cNvPr>
          <p:cNvSpPr>
            <a:spLocks noGrp="1"/>
          </p:cNvSpPr>
          <p:nvPr>
            <p:ph type="title" hasCustomPrompt="1"/>
          </p:nvPr>
        </p:nvSpPr>
        <p:spPr>
          <a:xfrm>
            <a:off x="435010" y="857410"/>
            <a:ext cx="3603590" cy="135931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Medium header type</a:t>
            </a:r>
          </a:p>
        </p:txBody>
      </p:sp>
      <p:sp>
        <p:nvSpPr>
          <p:cNvPr id="11" name="Text Placeholder 6">
            <a:extLst>
              <a:ext uri="{FF2B5EF4-FFF2-40B4-BE49-F238E27FC236}">
                <a16:creationId xmlns:a16="http://schemas.microsoft.com/office/drawing/2014/main" id="{00D5E706-45FA-AA72-C3D2-E8E23B1033DD}"/>
              </a:ext>
            </a:extLst>
          </p:cNvPr>
          <p:cNvSpPr>
            <a:spLocks noGrp="1"/>
          </p:cNvSpPr>
          <p:nvPr>
            <p:ph type="body" sz="quarter" idx="125" hasCustomPrompt="1"/>
          </p:nvPr>
        </p:nvSpPr>
        <p:spPr>
          <a:xfrm>
            <a:off x="440757" y="2272268"/>
            <a:ext cx="3597844"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5" name="Picture Placeholder 9">
            <a:extLst>
              <a:ext uri="{FF2B5EF4-FFF2-40B4-BE49-F238E27FC236}">
                <a16:creationId xmlns:a16="http://schemas.microsoft.com/office/drawing/2014/main" id="{CFBAF27B-2313-1B94-7F6E-0352FA1C7190}"/>
              </a:ext>
            </a:extLst>
          </p:cNvPr>
          <p:cNvSpPr>
            <a:spLocks noGrp="1"/>
          </p:cNvSpPr>
          <p:nvPr>
            <p:ph type="pic" sz="quarter" idx="116"/>
          </p:nvPr>
        </p:nvSpPr>
        <p:spPr>
          <a:xfrm>
            <a:off x="4305300" y="850558"/>
            <a:ext cx="7475537" cy="5169242"/>
          </a:xfrm>
          <a:prstGeom prst="round2DiagRect">
            <a:avLst>
              <a:gd name="adj1" fmla="val 0"/>
              <a:gd name="adj2" fmla="val 7814"/>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456773829"/>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 Image L - Light">
    <p:bg>
      <p:bgRef idx="1001">
        <a:schemeClr val="bg2"/>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55E0F8F7-1853-A2E4-7071-7BEB61EB8430}"/>
              </a:ext>
            </a:extLst>
          </p:cNvPr>
          <p:cNvSpPr>
            <a:spLocks noGrp="1"/>
          </p:cNvSpPr>
          <p:nvPr>
            <p:ph type="title" hasCustomPrompt="1"/>
          </p:nvPr>
        </p:nvSpPr>
        <p:spPr>
          <a:xfrm>
            <a:off x="8153400" y="857409"/>
            <a:ext cx="3626780" cy="1835687"/>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Medium header type styling</a:t>
            </a:r>
          </a:p>
        </p:txBody>
      </p:sp>
      <p:sp>
        <p:nvSpPr>
          <p:cNvPr id="10" name="3 Content Headline 1">
            <a:extLst>
              <a:ext uri="{FF2B5EF4-FFF2-40B4-BE49-F238E27FC236}">
                <a16:creationId xmlns:a16="http://schemas.microsoft.com/office/drawing/2014/main" id="{D17C540A-8BC0-E26F-B6B6-AF5B8840E193}"/>
              </a:ext>
            </a:extLst>
          </p:cNvPr>
          <p:cNvSpPr>
            <a:spLocks noGrp="1"/>
          </p:cNvSpPr>
          <p:nvPr>
            <p:ph type="body" sz="half" idx="118" hasCustomPrompt="1"/>
          </p:nvPr>
        </p:nvSpPr>
        <p:spPr>
          <a:xfrm>
            <a:off x="8186295" y="4287649"/>
            <a:ext cx="3586605" cy="278420"/>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1" name="Text Placeholder 6">
            <a:extLst>
              <a:ext uri="{FF2B5EF4-FFF2-40B4-BE49-F238E27FC236}">
                <a16:creationId xmlns:a16="http://schemas.microsoft.com/office/drawing/2014/main" id="{00D5E706-45FA-AA72-C3D2-E8E23B1033DD}"/>
              </a:ext>
            </a:extLst>
          </p:cNvPr>
          <p:cNvSpPr>
            <a:spLocks noGrp="1"/>
          </p:cNvSpPr>
          <p:nvPr>
            <p:ph type="body" sz="quarter" idx="125" hasCustomPrompt="1"/>
          </p:nvPr>
        </p:nvSpPr>
        <p:spPr>
          <a:xfrm>
            <a:off x="8186295" y="4730807"/>
            <a:ext cx="3576095"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5" name="Picture Placeholder 9">
            <a:extLst>
              <a:ext uri="{FF2B5EF4-FFF2-40B4-BE49-F238E27FC236}">
                <a16:creationId xmlns:a16="http://schemas.microsoft.com/office/drawing/2014/main" id="{CFBAF27B-2313-1B94-7F6E-0352FA1C7190}"/>
              </a:ext>
            </a:extLst>
          </p:cNvPr>
          <p:cNvSpPr>
            <a:spLocks noGrp="1"/>
          </p:cNvSpPr>
          <p:nvPr>
            <p:ph type="pic" sz="quarter" idx="116"/>
          </p:nvPr>
        </p:nvSpPr>
        <p:spPr>
          <a:xfrm>
            <a:off x="429610" y="850558"/>
            <a:ext cx="7475537" cy="5169242"/>
          </a:xfrm>
          <a:prstGeom prst="round2DiagRect">
            <a:avLst>
              <a:gd name="adj1" fmla="val 0"/>
              <a:gd name="adj2" fmla="val 7814"/>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052907826"/>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 Image L - Light">
    <p:bg>
      <p:bgRef idx="1001">
        <a:schemeClr val="bg2"/>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55E0F8F7-1853-A2E4-7071-7BEB61EB8430}"/>
              </a:ext>
            </a:extLst>
          </p:cNvPr>
          <p:cNvSpPr>
            <a:spLocks noGrp="1"/>
          </p:cNvSpPr>
          <p:nvPr>
            <p:ph type="title" hasCustomPrompt="1"/>
          </p:nvPr>
        </p:nvSpPr>
        <p:spPr>
          <a:xfrm>
            <a:off x="7228610" y="857409"/>
            <a:ext cx="3591790" cy="1982773"/>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Medium header type styling</a:t>
            </a:r>
          </a:p>
        </p:txBody>
      </p:sp>
      <p:sp>
        <p:nvSpPr>
          <p:cNvPr id="10" name="3 Content Headline 1">
            <a:extLst>
              <a:ext uri="{FF2B5EF4-FFF2-40B4-BE49-F238E27FC236}">
                <a16:creationId xmlns:a16="http://schemas.microsoft.com/office/drawing/2014/main" id="{D17C540A-8BC0-E26F-B6B6-AF5B8840E193}"/>
              </a:ext>
            </a:extLst>
          </p:cNvPr>
          <p:cNvSpPr>
            <a:spLocks noGrp="1"/>
          </p:cNvSpPr>
          <p:nvPr>
            <p:ph type="body" sz="half" idx="118" hasCustomPrompt="1"/>
          </p:nvPr>
        </p:nvSpPr>
        <p:spPr>
          <a:xfrm>
            <a:off x="7233795" y="4287649"/>
            <a:ext cx="3586605" cy="278420"/>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1" name="Text Placeholder 6">
            <a:extLst>
              <a:ext uri="{FF2B5EF4-FFF2-40B4-BE49-F238E27FC236}">
                <a16:creationId xmlns:a16="http://schemas.microsoft.com/office/drawing/2014/main" id="{00D5E706-45FA-AA72-C3D2-E8E23B1033DD}"/>
              </a:ext>
            </a:extLst>
          </p:cNvPr>
          <p:cNvSpPr>
            <a:spLocks noGrp="1"/>
          </p:cNvSpPr>
          <p:nvPr>
            <p:ph type="body" sz="quarter" idx="125" hasCustomPrompt="1"/>
          </p:nvPr>
        </p:nvSpPr>
        <p:spPr>
          <a:xfrm>
            <a:off x="7233795" y="4730807"/>
            <a:ext cx="3586605" cy="1269784"/>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9" name="Picture Placeholder 8">
            <a:extLst>
              <a:ext uri="{FF2B5EF4-FFF2-40B4-BE49-F238E27FC236}">
                <a16:creationId xmlns:a16="http://schemas.microsoft.com/office/drawing/2014/main" id="{5AB9C8FF-766C-32AB-18E9-399A5AB74865}"/>
              </a:ext>
            </a:extLst>
          </p:cNvPr>
          <p:cNvSpPr>
            <a:spLocks noGrp="1"/>
          </p:cNvSpPr>
          <p:nvPr>
            <p:ph type="pic" sz="quarter" idx="126"/>
          </p:nvPr>
        </p:nvSpPr>
        <p:spPr>
          <a:xfrm>
            <a:off x="429609" y="830778"/>
            <a:ext cx="3218235" cy="5196443"/>
          </a:xfrm>
          <a:custGeom>
            <a:avLst/>
            <a:gdLst>
              <a:gd name="connsiteX0" fmla="*/ 0 w 3263178"/>
              <a:gd name="connsiteY0" fmla="*/ 0 h 5196443"/>
              <a:gd name="connsiteX1" fmla="*/ 3263178 w 3263178"/>
              <a:gd name="connsiteY1" fmla="*/ 0 h 5196443"/>
              <a:gd name="connsiteX2" fmla="*/ 3263178 w 3263178"/>
              <a:gd name="connsiteY2" fmla="*/ 5196443 h 5196443"/>
              <a:gd name="connsiteX3" fmla="*/ 419155 w 3263178"/>
              <a:gd name="connsiteY3" fmla="*/ 5196443 h 5196443"/>
              <a:gd name="connsiteX4" fmla="*/ 0 w 3263178"/>
              <a:gd name="connsiteY4" fmla="*/ 4777288 h 5196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3178" h="5196443">
                <a:moveTo>
                  <a:pt x="0" y="0"/>
                </a:moveTo>
                <a:lnTo>
                  <a:pt x="3263178" y="0"/>
                </a:lnTo>
                <a:lnTo>
                  <a:pt x="3263178" y="5196443"/>
                </a:lnTo>
                <a:lnTo>
                  <a:pt x="419155" y="5196443"/>
                </a:lnTo>
                <a:cubicBezTo>
                  <a:pt x="187662" y="5196443"/>
                  <a:pt x="0" y="5008781"/>
                  <a:pt x="0" y="4777288"/>
                </a:cubicBezTo>
                <a:close/>
              </a:path>
            </a:pathLst>
          </a:custGeom>
          <a:solidFill>
            <a:schemeClr val="accent6"/>
          </a:solidFill>
          <a:ln>
            <a:noFill/>
          </a:ln>
        </p:spPr>
        <p:txBody>
          <a:bodyPr wrap="square">
            <a:noAutofit/>
          </a:bodyPr>
          <a:lstStyle>
            <a:lvl1pPr>
              <a:defRPr b="1" i="0">
                <a:latin typeface="Futura Next DemiBold" panose="020B0602020204020303" pitchFamily="34" charset="77"/>
              </a:defRPr>
            </a:lvl1pPr>
          </a:lstStyle>
          <a:p>
            <a:endParaRPr lang="en-US"/>
          </a:p>
        </p:txBody>
      </p:sp>
      <p:sp>
        <p:nvSpPr>
          <p:cNvPr id="7" name="Picture Placeholder 9">
            <a:extLst>
              <a:ext uri="{FF2B5EF4-FFF2-40B4-BE49-F238E27FC236}">
                <a16:creationId xmlns:a16="http://schemas.microsoft.com/office/drawing/2014/main" id="{04AFB7CB-CD2B-25CC-1036-FD8F57D52D56}"/>
              </a:ext>
            </a:extLst>
          </p:cNvPr>
          <p:cNvSpPr>
            <a:spLocks noGrp="1"/>
          </p:cNvSpPr>
          <p:nvPr>
            <p:ph type="pic" sz="quarter" idx="124"/>
          </p:nvPr>
        </p:nvSpPr>
        <p:spPr>
          <a:xfrm>
            <a:off x="3837709" y="831046"/>
            <a:ext cx="3096491" cy="5196443"/>
          </a:xfrm>
          <a:prstGeom prst="round1Rect">
            <a:avLst>
              <a:gd name="adj" fmla="val 13632"/>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573293445"/>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6 - Light">
    <p:bg>
      <p:bgRef idx="1001">
        <a:schemeClr val="bg2"/>
      </p:bgRef>
    </p:bg>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0C237487-78DA-0CC4-2BC0-953AE02150B5}"/>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23695" y="6045014"/>
            <a:ext cx="769008" cy="417376"/>
          </a:xfrm>
          <a:prstGeom prst="rect">
            <a:avLst/>
          </a:prstGeom>
        </p:spPr>
      </p:pic>
      <p:sp>
        <p:nvSpPr>
          <p:cNvPr id="3" name="Date Placeholder 2">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a:lvl1pPr>
          </a:lstStyle>
          <a:p>
            <a:r>
              <a:rPr lang="en-US"/>
              <a:t>MONTH 20XX</a:t>
            </a:r>
          </a:p>
        </p:txBody>
      </p:sp>
      <p:sp>
        <p:nvSpPr>
          <p:cNvPr id="2" name="Title 1">
            <a:extLst>
              <a:ext uri="{FF2B5EF4-FFF2-40B4-BE49-F238E27FC236}">
                <a16:creationId xmlns:a16="http://schemas.microsoft.com/office/drawing/2014/main" id="{DB458AB3-D3FF-14DB-8ADC-D17B9163C2F8}"/>
              </a:ext>
            </a:extLst>
          </p:cNvPr>
          <p:cNvSpPr>
            <a:spLocks noGrp="1"/>
          </p:cNvSpPr>
          <p:nvPr>
            <p:ph type="title" hasCustomPrompt="1"/>
          </p:nvPr>
        </p:nvSpPr>
        <p:spPr>
          <a:xfrm>
            <a:off x="1371600" y="2696012"/>
            <a:ext cx="9448800" cy="1080966"/>
          </a:xfrm>
          <a:prstGeom prst="rect">
            <a:avLst/>
          </a:prstGeom>
        </p:spPr>
        <p:txBody>
          <a:bodyPr tIns="0" anchor="t">
            <a:noAutofit/>
          </a:bodyPr>
          <a:lstStyle>
            <a:lvl1pPr marL="0" indent="0" algn="ctr">
              <a:spcBef>
                <a:spcPts val="500"/>
              </a:spcBef>
              <a:buFont typeface="Arial" panose="020B0604020202020204" pitchFamily="34" charset="0"/>
              <a:buNone/>
              <a:defRPr sz="10000">
                <a:solidFill>
                  <a:schemeClr val="tx1"/>
                </a:solidFill>
              </a:defRPr>
            </a:lvl1pPr>
          </a:lstStyle>
          <a:p>
            <a:pPr lvl="0"/>
            <a:r>
              <a:rPr lang="en-US"/>
              <a:t>Single line title</a:t>
            </a:r>
          </a:p>
        </p:txBody>
      </p:sp>
    </p:spTree>
    <p:extLst>
      <p:ext uri="{BB962C8B-B14F-4D97-AF65-F5344CB8AC3E}">
        <p14:creationId xmlns:p14="http://schemas.microsoft.com/office/powerpoint/2010/main" val="3376955827"/>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 Image R - Light">
    <p:bg>
      <p:bgRef idx="1001">
        <a:schemeClr val="bg2"/>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3597844" cy="267914"/>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17" name="Picture Placeholder 9">
            <a:extLst>
              <a:ext uri="{FF2B5EF4-FFF2-40B4-BE49-F238E27FC236}">
                <a16:creationId xmlns:a16="http://schemas.microsoft.com/office/drawing/2014/main" id="{54A2647C-80B7-BD06-8A73-A9D99F0E6973}"/>
              </a:ext>
            </a:extLst>
          </p:cNvPr>
          <p:cNvSpPr>
            <a:spLocks noGrp="1"/>
          </p:cNvSpPr>
          <p:nvPr>
            <p:ph type="pic" sz="quarter" idx="124"/>
          </p:nvPr>
        </p:nvSpPr>
        <p:spPr>
          <a:xfrm>
            <a:off x="8506691" y="831046"/>
            <a:ext cx="3263178" cy="5196443"/>
          </a:xfrm>
          <a:prstGeom prst="round1Rect">
            <a:avLst>
              <a:gd name="adj" fmla="val 12845"/>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2" name="2 Headline">
            <a:extLst>
              <a:ext uri="{FF2B5EF4-FFF2-40B4-BE49-F238E27FC236}">
                <a16:creationId xmlns:a16="http://schemas.microsoft.com/office/drawing/2014/main" id="{55E0F8F7-1853-A2E4-7071-7BEB61EB8430}"/>
              </a:ext>
            </a:extLst>
          </p:cNvPr>
          <p:cNvSpPr>
            <a:spLocks noGrp="1"/>
          </p:cNvSpPr>
          <p:nvPr>
            <p:ph type="title" hasCustomPrompt="1"/>
          </p:nvPr>
        </p:nvSpPr>
        <p:spPr>
          <a:xfrm>
            <a:off x="435010" y="857409"/>
            <a:ext cx="3603590" cy="2048615"/>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Medium header type styling</a:t>
            </a:r>
          </a:p>
        </p:txBody>
      </p:sp>
      <p:sp>
        <p:nvSpPr>
          <p:cNvPr id="10" name="3 Content Headline 1">
            <a:extLst>
              <a:ext uri="{FF2B5EF4-FFF2-40B4-BE49-F238E27FC236}">
                <a16:creationId xmlns:a16="http://schemas.microsoft.com/office/drawing/2014/main" id="{D17C540A-8BC0-E26F-B6B6-AF5B8840E193}"/>
              </a:ext>
            </a:extLst>
          </p:cNvPr>
          <p:cNvSpPr>
            <a:spLocks noGrp="1"/>
          </p:cNvSpPr>
          <p:nvPr>
            <p:ph type="body" sz="half" idx="118" hasCustomPrompt="1"/>
          </p:nvPr>
        </p:nvSpPr>
        <p:spPr>
          <a:xfrm>
            <a:off x="440438" y="4429841"/>
            <a:ext cx="3598162" cy="267914"/>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1" name="Text Placeholder 6">
            <a:extLst>
              <a:ext uri="{FF2B5EF4-FFF2-40B4-BE49-F238E27FC236}">
                <a16:creationId xmlns:a16="http://schemas.microsoft.com/office/drawing/2014/main" id="{00D5E706-45FA-AA72-C3D2-E8E23B1033DD}"/>
              </a:ext>
            </a:extLst>
          </p:cNvPr>
          <p:cNvSpPr>
            <a:spLocks noGrp="1"/>
          </p:cNvSpPr>
          <p:nvPr>
            <p:ph type="body" sz="quarter" idx="125" hasCustomPrompt="1"/>
          </p:nvPr>
        </p:nvSpPr>
        <p:spPr>
          <a:xfrm>
            <a:off x="440757" y="4884148"/>
            <a:ext cx="3597844"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13" name="Picture Placeholder 12">
            <a:extLst>
              <a:ext uri="{FF2B5EF4-FFF2-40B4-BE49-F238E27FC236}">
                <a16:creationId xmlns:a16="http://schemas.microsoft.com/office/drawing/2014/main" id="{679A5467-C492-12DC-423F-64B541773A48}"/>
              </a:ext>
            </a:extLst>
          </p:cNvPr>
          <p:cNvSpPr>
            <a:spLocks noGrp="1"/>
          </p:cNvSpPr>
          <p:nvPr>
            <p:ph type="pic" sz="quarter" idx="126"/>
          </p:nvPr>
        </p:nvSpPr>
        <p:spPr>
          <a:xfrm>
            <a:off x="5049333" y="830778"/>
            <a:ext cx="3263178" cy="5196443"/>
          </a:xfrm>
          <a:custGeom>
            <a:avLst/>
            <a:gdLst>
              <a:gd name="connsiteX0" fmla="*/ 0 w 3263178"/>
              <a:gd name="connsiteY0" fmla="*/ 0 h 5196443"/>
              <a:gd name="connsiteX1" fmla="*/ 3263178 w 3263178"/>
              <a:gd name="connsiteY1" fmla="*/ 0 h 5196443"/>
              <a:gd name="connsiteX2" fmla="*/ 3263178 w 3263178"/>
              <a:gd name="connsiteY2" fmla="*/ 5196443 h 5196443"/>
              <a:gd name="connsiteX3" fmla="*/ 419155 w 3263178"/>
              <a:gd name="connsiteY3" fmla="*/ 5196443 h 5196443"/>
              <a:gd name="connsiteX4" fmla="*/ 0 w 3263178"/>
              <a:gd name="connsiteY4" fmla="*/ 4777288 h 5196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3178" h="5196443">
                <a:moveTo>
                  <a:pt x="0" y="0"/>
                </a:moveTo>
                <a:lnTo>
                  <a:pt x="3263178" y="0"/>
                </a:lnTo>
                <a:lnTo>
                  <a:pt x="3263178" y="5196443"/>
                </a:lnTo>
                <a:lnTo>
                  <a:pt x="419155" y="5196443"/>
                </a:lnTo>
                <a:cubicBezTo>
                  <a:pt x="187662" y="5196443"/>
                  <a:pt x="0" y="5008781"/>
                  <a:pt x="0" y="4777288"/>
                </a:cubicBezTo>
                <a:close/>
              </a:path>
            </a:pathLst>
          </a:custGeom>
          <a:solidFill>
            <a:schemeClr val="accent6"/>
          </a:solidFill>
          <a:ln>
            <a:noFill/>
          </a:ln>
        </p:spPr>
        <p:txBody>
          <a:bodyPr wrap="square">
            <a:noAutofit/>
          </a:bodyPr>
          <a:lstStyle>
            <a:lvl1pPr>
              <a:defRPr b="1" i="0">
                <a:latin typeface="Futura Next DemiBold" panose="020B0602020204020303" pitchFamily="34" charset="77"/>
              </a:defRPr>
            </a:lvl1pPr>
          </a:lstStyle>
          <a:p>
            <a:endParaRPr lang="en-US"/>
          </a:p>
        </p:txBody>
      </p:sp>
    </p:spTree>
    <p:extLst>
      <p:ext uri="{BB962C8B-B14F-4D97-AF65-F5344CB8AC3E}">
        <p14:creationId xmlns:p14="http://schemas.microsoft.com/office/powerpoint/2010/main" val="3258789681"/>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 Image R - Light">
    <p:bg>
      <p:bgRef idx="1001">
        <a:schemeClr val="bg2"/>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55E0F8F7-1853-A2E4-7071-7BEB61EB8430}"/>
              </a:ext>
            </a:extLst>
          </p:cNvPr>
          <p:cNvSpPr>
            <a:spLocks noGrp="1"/>
          </p:cNvSpPr>
          <p:nvPr>
            <p:ph type="title" hasCustomPrompt="1"/>
          </p:nvPr>
        </p:nvSpPr>
        <p:spPr>
          <a:xfrm>
            <a:off x="435010" y="857409"/>
            <a:ext cx="3603590" cy="1858082"/>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Medium header type styling</a:t>
            </a:r>
          </a:p>
        </p:txBody>
      </p:sp>
      <p:sp>
        <p:nvSpPr>
          <p:cNvPr id="10" name="3 Content Headline 1">
            <a:extLst>
              <a:ext uri="{FF2B5EF4-FFF2-40B4-BE49-F238E27FC236}">
                <a16:creationId xmlns:a16="http://schemas.microsoft.com/office/drawing/2014/main" id="{D17C540A-8BC0-E26F-B6B6-AF5B8840E193}"/>
              </a:ext>
            </a:extLst>
          </p:cNvPr>
          <p:cNvSpPr>
            <a:spLocks noGrp="1"/>
          </p:cNvSpPr>
          <p:nvPr>
            <p:ph type="body" sz="half" idx="118" hasCustomPrompt="1"/>
          </p:nvPr>
        </p:nvSpPr>
        <p:spPr>
          <a:xfrm>
            <a:off x="440438" y="4429841"/>
            <a:ext cx="3598162" cy="267914"/>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1" name="Text Placeholder 6">
            <a:extLst>
              <a:ext uri="{FF2B5EF4-FFF2-40B4-BE49-F238E27FC236}">
                <a16:creationId xmlns:a16="http://schemas.microsoft.com/office/drawing/2014/main" id="{00D5E706-45FA-AA72-C3D2-E8E23B1033DD}"/>
              </a:ext>
            </a:extLst>
          </p:cNvPr>
          <p:cNvSpPr>
            <a:spLocks noGrp="1"/>
          </p:cNvSpPr>
          <p:nvPr>
            <p:ph type="body" sz="quarter" idx="125" hasCustomPrompt="1"/>
          </p:nvPr>
        </p:nvSpPr>
        <p:spPr>
          <a:xfrm>
            <a:off x="440757" y="4884148"/>
            <a:ext cx="3597844"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28" name="Picture Placeholder 27">
            <a:extLst>
              <a:ext uri="{FF2B5EF4-FFF2-40B4-BE49-F238E27FC236}">
                <a16:creationId xmlns:a16="http://schemas.microsoft.com/office/drawing/2014/main" id="{C2BD0AF7-1A96-3503-5E34-EC4E76130C50}"/>
              </a:ext>
            </a:extLst>
          </p:cNvPr>
          <p:cNvSpPr>
            <a:spLocks noGrp="1"/>
          </p:cNvSpPr>
          <p:nvPr>
            <p:ph type="pic" sz="quarter" idx="126"/>
          </p:nvPr>
        </p:nvSpPr>
        <p:spPr>
          <a:xfrm>
            <a:off x="5165167" y="831046"/>
            <a:ext cx="2091048" cy="5196443"/>
          </a:xfrm>
          <a:custGeom>
            <a:avLst/>
            <a:gdLst>
              <a:gd name="connsiteX0" fmla="*/ 0 w 2091048"/>
              <a:gd name="connsiteY0" fmla="*/ 0 h 5196443"/>
              <a:gd name="connsiteX1" fmla="*/ 348515 w 2091048"/>
              <a:gd name="connsiteY1" fmla="*/ 0 h 5196443"/>
              <a:gd name="connsiteX2" fmla="*/ 858353 w 2091048"/>
              <a:gd name="connsiteY2" fmla="*/ 0 h 5196443"/>
              <a:gd name="connsiteX3" fmla="*/ 1196045 w 2091048"/>
              <a:gd name="connsiteY3" fmla="*/ 0 h 5196443"/>
              <a:gd name="connsiteX4" fmla="*/ 1742533 w 2091048"/>
              <a:gd name="connsiteY4" fmla="*/ 0 h 5196443"/>
              <a:gd name="connsiteX5" fmla="*/ 2091048 w 2091048"/>
              <a:gd name="connsiteY5" fmla="*/ 0 h 5196443"/>
              <a:gd name="connsiteX6" fmla="*/ 2091048 w 2091048"/>
              <a:gd name="connsiteY6" fmla="*/ 348515 h 5196443"/>
              <a:gd name="connsiteX7" fmla="*/ 2091048 w 2091048"/>
              <a:gd name="connsiteY7" fmla="*/ 628074 h 5196443"/>
              <a:gd name="connsiteX8" fmla="*/ 2091048 w 2091048"/>
              <a:gd name="connsiteY8" fmla="*/ 4568369 h 5196443"/>
              <a:gd name="connsiteX9" fmla="*/ 2091048 w 2091048"/>
              <a:gd name="connsiteY9" fmla="*/ 4847928 h 5196443"/>
              <a:gd name="connsiteX10" fmla="*/ 2091048 w 2091048"/>
              <a:gd name="connsiteY10" fmla="*/ 5196443 h 5196443"/>
              <a:gd name="connsiteX11" fmla="*/ 1742533 w 2091048"/>
              <a:gd name="connsiteY11" fmla="*/ 5196443 h 5196443"/>
              <a:gd name="connsiteX12" fmla="*/ 1196045 w 2091048"/>
              <a:gd name="connsiteY12" fmla="*/ 5196443 h 5196443"/>
              <a:gd name="connsiteX13" fmla="*/ 348515 w 2091048"/>
              <a:gd name="connsiteY13" fmla="*/ 5196443 h 5196443"/>
              <a:gd name="connsiteX14" fmla="*/ 0 w 2091048"/>
              <a:gd name="connsiteY14" fmla="*/ 4847928 h 5196443"/>
              <a:gd name="connsiteX15" fmla="*/ 0 w 2091048"/>
              <a:gd name="connsiteY15" fmla="*/ 628074 h 5196443"/>
              <a:gd name="connsiteX16" fmla="*/ 0 w 2091048"/>
              <a:gd name="connsiteY16" fmla="*/ 348515 h 519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1048" h="5196443">
                <a:moveTo>
                  <a:pt x="0" y="0"/>
                </a:moveTo>
                <a:lnTo>
                  <a:pt x="348515" y="0"/>
                </a:lnTo>
                <a:lnTo>
                  <a:pt x="858353" y="0"/>
                </a:lnTo>
                <a:lnTo>
                  <a:pt x="1196045" y="0"/>
                </a:lnTo>
                <a:lnTo>
                  <a:pt x="1742533" y="0"/>
                </a:lnTo>
                <a:lnTo>
                  <a:pt x="2091048" y="0"/>
                </a:lnTo>
                <a:lnTo>
                  <a:pt x="2091048" y="348515"/>
                </a:lnTo>
                <a:lnTo>
                  <a:pt x="2091048" y="628074"/>
                </a:lnTo>
                <a:lnTo>
                  <a:pt x="2091048" y="4568369"/>
                </a:lnTo>
                <a:lnTo>
                  <a:pt x="2091048" y="4847928"/>
                </a:lnTo>
                <a:lnTo>
                  <a:pt x="2091048" y="5196443"/>
                </a:lnTo>
                <a:lnTo>
                  <a:pt x="1742533" y="5196443"/>
                </a:lnTo>
                <a:lnTo>
                  <a:pt x="1196045" y="5196443"/>
                </a:lnTo>
                <a:lnTo>
                  <a:pt x="348515" y="5196443"/>
                </a:lnTo>
                <a:cubicBezTo>
                  <a:pt x="156035" y="5196443"/>
                  <a:pt x="0" y="5040408"/>
                  <a:pt x="0" y="4847928"/>
                </a:cubicBezTo>
                <a:lnTo>
                  <a:pt x="0" y="628074"/>
                </a:lnTo>
                <a:lnTo>
                  <a:pt x="0" y="348515"/>
                </a:lnTo>
                <a:close/>
              </a:path>
            </a:pathLst>
          </a:custGeom>
          <a:solidFill>
            <a:schemeClr val="accent6"/>
          </a:solidFill>
          <a:ln>
            <a:noFill/>
          </a:ln>
        </p:spPr>
        <p:txBody>
          <a:bodyPr wrap="square">
            <a:noAutofit/>
          </a:bodyPr>
          <a:lstStyle>
            <a:lvl1pPr>
              <a:defRPr b="1" i="0">
                <a:latin typeface="Futura Next DemiBold" panose="020B0602020204020303" pitchFamily="34" charset="77"/>
              </a:defRPr>
            </a:lvl1pPr>
          </a:lstStyle>
          <a:p>
            <a:endParaRPr lang="en-US"/>
          </a:p>
        </p:txBody>
      </p:sp>
      <p:sp>
        <p:nvSpPr>
          <p:cNvPr id="15" name="Picture Placeholder 9">
            <a:extLst>
              <a:ext uri="{FF2B5EF4-FFF2-40B4-BE49-F238E27FC236}">
                <a16:creationId xmlns:a16="http://schemas.microsoft.com/office/drawing/2014/main" id="{817D754F-0C48-CD67-06A5-9D6394BD7A4F}"/>
              </a:ext>
            </a:extLst>
          </p:cNvPr>
          <p:cNvSpPr>
            <a:spLocks noGrp="1"/>
          </p:cNvSpPr>
          <p:nvPr>
            <p:ph type="pic" sz="quarter" idx="123"/>
          </p:nvPr>
        </p:nvSpPr>
        <p:spPr>
          <a:xfrm>
            <a:off x="7421994" y="831046"/>
            <a:ext cx="2091048" cy="5196443"/>
          </a:xfrm>
          <a:prstGeom prst="round2DiagRect">
            <a:avLst>
              <a:gd name="adj1" fmla="val 0"/>
              <a:gd name="adj2" fmla="val 0"/>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17" name="Picture Placeholder 9">
            <a:extLst>
              <a:ext uri="{FF2B5EF4-FFF2-40B4-BE49-F238E27FC236}">
                <a16:creationId xmlns:a16="http://schemas.microsoft.com/office/drawing/2014/main" id="{54A2647C-80B7-BD06-8A73-A9D99F0E6973}"/>
              </a:ext>
            </a:extLst>
          </p:cNvPr>
          <p:cNvSpPr>
            <a:spLocks noGrp="1"/>
          </p:cNvSpPr>
          <p:nvPr>
            <p:ph type="pic" sz="quarter" idx="124"/>
          </p:nvPr>
        </p:nvSpPr>
        <p:spPr>
          <a:xfrm>
            <a:off x="9678821" y="831046"/>
            <a:ext cx="2091048" cy="5196443"/>
          </a:xfrm>
          <a:prstGeom prst="round1Rect">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3" name="00 Date">
            <a:extLst>
              <a:ext uri="{FF2B5EF4-FFF2-40B4-BE49-F238E27FC236}">
                <a16:creationId xmlns:a16="http://schemas.microsoft.com/office/drawing/2014/main" id="{E897907E-AE25-E63A-46FA-8E8406DEC04B}"/>
              </a:ext>
              <a:ext uri="{C183D7F6-B498-43B3-948B-1728B52AA6E4}">
                <adec:decorative xmlns:adec="http://schemas.microsoft.com/office/drawing/2017/decorative" val="1"/>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 uri="{C183D7F6-B498-43B3-948B-1728B52AA6E4}">
                <adec:decorative xmlns:adec="http://schemas.microsoft.com/office/drawing/2017/decorative" val="1"/>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108843314"/>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 Image R 2 - Light">
    <p:bg>
      <p:bgRef idx="1001">
        <a:schemeClr val="bg2"/>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10" name="3 Content Headline 1">
            <a:extLst>
              <a:ext uri="{FF2B5EF4-FFF2-40B4-BE49-F238E27FC236}">
                <a16:creationId xmlns:a16="http://schemas.microsoft.com/office/drawing/2014/main" id="{D17C540A-8BC0-E26F-B6B6-AF5B8840E193}"/>
              </a:ext>
            </a:extLst>
          </p:cNvPr>
          <p:cNvSpPr>
            <a:spLocks noGrp="1"/>
          </p:cNvSpPr>
          <p:nvPr>
            <p:ph type="body" sz="half" idx="118" hasCustomPrompt="1"/>
          </p:nvPr>
        </p:nvSpPr>
        <p:spPr>
          <a:xfrm>
            <a:off x="440438" y="4662616"/>
            <a:ext cx="2627549" cy="267914"/>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1" name="Text Placeholder 6">
            <a:extLst>
              <a:ext uri="{FF2B5EF4-FFF2-40B4-BE49-F238E27FC236}">
                <a16:creationId xmlns:a16="http://schemas.microsoft.com/office/drawing/2014/main" id="{00D5E706-45FA-AA72-C3D2-E8E23B1033DD}"/>
              </a:ext>
            </a:extLst>
          </p:cNvPr>
          <p:cNvSpPr>
            <a:spLocks noGrp="1"/>
          </p:cNvSpPr>
          <p:nvPr>
            <p:ph type="body" sz="quarter" idx="125" hasCustomPrompt="1"/>
          </p:nvPr>
        </p:nvSpPr>
        <p:spPr>
          <a:xfrm>
            <a:off x="440757" y="5116923"/>
            <a:ext cx="2627317" cy="902877"/>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28" name="Picture Placeholder 27">
            <a:extLst>
              <a:ext uri="{FF2B5EF4-FFF2-40B4-BE49-F238E27FC236}">
                <a16:creationId xmlns:a16="http://schemas.microsoft.com/office/drawing/2014/main" id="{C2BD0AF7-1A96-3503-5E34-EC4E76130C50}"/>
              </a:ext>
            </a:extLst>
          </p:cNvPr>
          <p:cNvSpPr>
            <a:spLocks noGrp="1"/>
          </p:cNvSpPr>
          <p:nvPr>
            <p:ph type="pic" sz="quarter" idx="126"/>
          </p:nvPr>
        </p:nvSpPr>
        <p:spPr>
          <a:xfrm>
            <a:off x="3328255" y="831046"/>
            <a:ext cx="2780271" cy="5196443"/>
          </a:xfrm>
          <a:custGeom>
            <a:avLst/>
            <a:gdLst>
              <a:gd name="connsiteX0" fmla="*/ 0 w 2091048"/>
              <a:gd name="connsiteY0" fmla="*/ 0 h 5196443"/>
              <a:gd name="connsiteX1" fmla="*/ 348515 w 2091048"/>
              <a:gd name="connsiteY1" fmla="*/ 0 h 5196443"/>
              <a:gd name="connsiteX2" fmla="*/ 858353 w 2091048"/>
              <a:gd name="connsiteY2" fmla="*/ 0 h 5196443"/>
              <a:gd name="connsiteX3" fmla="*/ 1196045 w 2091048"/>
              <a:gd name="connsiteY3" fmla="*/ 0 h 5196443"/>
              <a:gd name="connsiteX4" fmla="*/ 1742533 w 2091048"/>
              <a:gd name="connsiteY4" fmla="*/ 0 h 5196443"/>
              <a:gd name="connsiteX5" fmla="*/ 2091048 w 2091048"/>
              <a:gd name="connsiteY5" fmla="*/ 0 h 5196443"/>
              <a:gd name="connsiteX6" fmla="*/ 2091048 w 2091048"/>
              <a:gd name="connsiteY6" fmla="*/ 348515 h 5196443"/>
              <a:gd name="connsiteX7" fmla="*/ 2091048 w 2091048"/>
              <a:gd name="connsiteY7" fmla="*/ 628074 h 5196443"/>
              <a:gd name="connsiteX8" fmla="*/ 2091048 w 2091048"/>
              <a:gd name="connsiteY8" fmla="*/ 4568369 h 5196443"/>
              <a:gd name="connsiteX9" fmla="*/ 2091048 w 2091048"/>
              <a:gd name="connsiteY9" fmla="*/ 4847928 h 5196443"/>
              <a:gd name="connsiteX10" fmla="*/ 2091048 w 2091048"/>
              <a:gd name="connsiteY10" fmla="*/ 5196443 h 5196443"/>
              <a:gd name="connsiteX11" fmla="*/ 1742533 w 2091048"/>
              <a:gd name="connsiteY11" fmla="*/ 5196443 h 5196443"/>
              <a:gd name="connsiteX12" fmla="*/ 1196045 w 2091048"/>
              <a:gd name="connsiteY12" fmla="*/ 5196443 h 5196443"/>
              <a:gd name="connsiteX13" fmla="*/ 348515 w 2091048"/>
              <a:gd name="connsiteY13" fmla="*/ 5196443 h 5196443"/>
              <a:gd name="connsiteX14" fmla="*/ 0 w 2091048"/>
              <a:gd name="connsiteY14" fmla="*/ 4847928 h 5196443"/>
              <a:gd name="connsiteX15" fmla="*/ 0 w 2091048"/>
              <a:gd name="connsiteY15" fmla="*/ 628074 h 5196443"/>
              <a:gd name="connsiteX16" fmla="*/ 0 w 2091048"/>
              <a:gd name="connsiteY16" fmla="*/ 348515 h 519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1048" h="5196443">
                <a:moveTo>
                  <a:pt x="0" y="0"/>
                </a:moveTo>
                <a:lnTo>
                  <a:pt x="348515" y="0"/>
                </a:lnTo>
                <a:lnTo>
                  <a:pt x="858353" y="0"/>
                </a:lnTo>
                <a:lnTo>
                  <a:pt x="1196045" y="0"/>
                </a:lnTo>
                <a:lnTo>
                  <a:pt x="1742533" y="0"/>
                </a:lnTo>
                <a:lnTo>
                  <a:pt x="2091048" y="0"/>
                </a:lnTo>
                <a:lnTo>
                  <a:pt x="2091048" y="348515"/>
                </a:lnTo>
                <a:lnTo>
                  <a:pt x="2091048" y="628074"/>
                </a:lnTo>
                <a:lnTo>
                  <a:pt x="2091048" y="4568369"/>
                </a:lnTo>
                <a:lnTo>
                  <a:pt x="2091048" y="4847928"/>
                </a:lnTo>
                <a:lnTo>
                  <a:pt x="2091048" y="5196443"/>
                </a:lnTo>
                <a:lnTo>
                  <a:pt x="1742533" y="5196443"/>
                </a:lnTo>
                <a:lnTo>
                  <a:pt x="1196045" y="5196443"/>
                </a:lnTo>
                <a:lnTo>
                  <a:pt x="348515" y="5196443"/>
                </a:lnTo>
                <a:cubicBezTo>
                  <a:pt x="156035" y="5196443"/>
                  <a:pt x="0" y="5040408"/>
                  <a:pt x="0" y="4847928"/>
                </a:cubicBezTo>
                <a:lnTo>
                  <a:pt x="0" y="628074"/>
                </a:lnTo>
                <a:lnTo>
                  <a:pt x="0" y="348515"/>
                </a:lnTo>
                <a:close/>
              </a:path>
            </a:pathLst>
          </a:custGeom>
          <a:solidFill>
            <a:schemeClr val="accent6"/>
          </a:solidFill>
          <a:ln>
            <a:noFill/>
          </a:ln>
        </p:spPr>
        <p:txBody>
          <a:bodyPr wrap="square">
            <a:noAutofit/>
          </a:bodyPr>
          <a:lstStyle>
            <a:lvl1pPr>
              <a:defRPr b="1" i="0">
                <a:latin typeface="Futura Next DemiBold" panose="020B0602020204020303" pitchFamily="34" charset="77"/>
              </a:defRPr>
            </a:lvl1pPr>
          </a:lstStyle>
          <a:p>
            <a:endParaRPr lang="en-US"/>
          </a:p>
        </p:txBody>
      </p:sp>
      <p:sp>
        <p:nvSpPr>
          <p:cNvPr id="15" name="Picture Placeholder 9">
            <a:extLst>
              <a:ext uri="{FF2B5EF4-FFF2-40B4-BE49-F238E27FC236}">
                <a16:creationId xmlns:a16="http://schemas.microsoft.com/office/drawing/2014/main" id="{817D754F-0C48-CD67-06A5-9D6394BD7A4F}"/>
              </a:ext>
            </a:extLst>
          </p:cNvPr>
          <p:cNvSpPr>
            <a:spLocks noGrp="1"/>
          </p:cNvSpPr>
          <p:nvPr>
            <p:ph type="pic" sz="quarter" idx="123"/>
          </p:nvPr>
        </p:nvSpPr>
        <p:spPr>
          <a:xfrm>
            <a:off x="6273226" y="831046"/>
            <a:ext cx="2665971" cy="5196443"/>
          </a:xfrm>
          <a:prstGeom prst="round2DiagRect">
            <a:avLst>
              <a:gd name="adj1" fmla="val 0"/>
              <a:gd name="adj2" fmla="val 0"/>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17" name="Picture Placeholder 9">
            <a:extLst>
              <a:ext uri="{FF2B5EF4-FFF2-40B4-BE49-F238E27FC236}">
                <a16:creationId xmlns:a16="http://schemas.microsoft.com/office/drawing/2014/main" id="{54A2647C-80B7-BD06-8A73-A9D99F0E6973}"/>
              </a:ext>
            </a:extLst>
          </p:cNvPr>
          <p:cNvSpPr>
            <a:spLocks noGrp="1"/>
          </p:cNvSpPr>
          <p:nvPr>
            <p:ph type="pic" sz="quarter" idx="124"/>
          </p:nvPr>
        </p:nvSpPr>
        <p:spPr>
          <a:xfrm>
            <a:off x="9103898" y="831046"/>
            <a:ext cx="2665971" cy="5196443"/>
          </a:xfrm>
          <a:prstGeom prst="round1Rect">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938808904"/>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6 Image R - Light">
    <p:bg>
      <p:bgRef idx="1001">
        <a:schemeClr val="bg2"/>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55E0F8F7-1853-A2E4-7071-7BEB61EB8430}"/>
              </a:ext>
            </a:extLst>
          </p:cNvPr>
          <p:cNvSpPr>
            <a:spLocks noGrp="1"/>
          </p:cNvSpPr>
          <p:nvPr>
            <p:ph type="title" hasCustomPrompt="1"/>
          </p:nvPr>
        </p:nvSpPr>
        <p:spPr>
          <a:xfrm>
            <a:off x="435010" y="857409"/>
            <a:ext cx="3603590" cy="1858082"/>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Medium header type styling</a:t>
            </a:r>
          </a:p>
        </p:txBody>
      </p:sp>
      <p:sp>
        <p:nvSpPr>
          <p:cNvPr id="11" name="Text Placeholder 6">
            <a:extLst>
              <a:ext uri="{FF2B5EF4-FFF2-40B4-BE49-F238E27FC236}">
                <a16:creationId xmlns:a16="http://schemas.microsoft.com/office/drawing/2014/main" id="{00D5E706-45FA-AA72-C3D2-E8E23B1033DD}"/>
              </a:ext>
            </a:extLst>
          </p:cNvPr>
          <p:cNvSpPr>
            <a:spLocks noGrp="1"/>
          </p:cNvSpPr>
          <p:nvPr>
            <p:ph type="body" sz="quarter" idx="125" hasCustomPrompt="1"/>
          </p:nvPr>
        </p:nvSpPr>
        <p:spPr>
          <a:xfrm>
            <a:off x="440757" y="2819879"/>
            <a:ext cx="3597844"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7" name="Picture Placeholder 9">
            <a:extLst>
              <a:ext uri="{FF2B5EF4-FFF2-40B4-BE49-F238E27FC236}">
                <a16:creationId xmlns:a16="http://schemas.microsoft.com/office/drawing/2014/main" id="{E57CE492-93A2-E3B0-5556-24B0068E1F41}"/>
              </a:ext>
            </a:extLst>
          </p:cNvPr>
          <p:cNvSpPr>
            <a:spLocks noGrp="1"/>
          </p:cNvSpPr>
          <p:nvPr>
            <p:ph type="pic" sz="quarter" idx="128"/>
          </p:nvPr>
        </p:nvSpPr>
        <p:spPr>
          <a:xfrm>
            <a:off x="4432271" y="812001"/>
            <a:ext cx="2366018" cy="2560320"/>
          </a:xfrm>
          <a:prstGeom prst="round2DiagRect">
            <a:avLst>
              <a:gd name="adj1" fmla="val 0"/>
              <a:gd name="adj2" fmla="val 0"/>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15" name="Picture Placeholder 9">
            <a:extLst>
              <a:ext uri="{FF2B5EF4-FFF2-40B4-BE49-F238E27FC236}">
                <a16:creationId xmlns:a16="http://schemas.microsoft.com/office/drawing/2014/main" id="{817D754F-0C48-CD67-06A5-9D6394BD7A4F}"/>
              </a:ext>
            </a:extLst>
          </p:cNvPr>
          <p:cNvSpPr>
            <a:spLocks noGrp="1"/>
          </p:cNvSpPr>
          <p:nvPr>
            <p:ph type="pic" sz="quarter" idx="123"/>
          </p:nvPr>
        </p:nvSpPr>
        <p:spPr>
          <a:xfrm>
            <a:off x="6919064" y="812001"/>
            <a:ext cx="2366018" cy="2560320"/>
          </a:xfrm>
          <a:prstGeom prst="round2DiagRect">
            <a:avLst>
              <a:gd name="adj1" fmla="val 0"/>
              <a:gd name="adj2" fmla="val 0"/>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17" name="Picture Placeholder 9">
            <a:extLst>
              <a:ext uri="{FF2B5EF4-FFF2-40B4-BE49-F238E27FC236}">
                <a16:creationId xmlns:a16="http://schemas.microsoft.com/office/drawing/2014/main" id="{54A2647C-80B7-BD06-8A73-A9D99F0E6973}"/>
              </a:ext>
            </a:extLst>
          </p:cNvPr>
          <p:cNvSpPr>
            <a:spLocks noGrp="1"/>
          </p:cNvSpPr>
          <p:nvPr>
            <p:ph type="pic" sz="quarter" idx="124"/>
          </p:nvPr>
        </p:nvSpPr>
        <p:spPr>
          <a:xfrm>
            <a:off x="9405855" y="812001"/>
            <a:ext cx="2366018" cy="2560320"/>
          </a:xfrm>
          <a:prstGeom prst="round1Rect">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21" name="Picture Placeholder 20">
            <a:extLst>
              <a:ext uri="{FF2B5EF4-FFF2-40B4-BE49-F238E27FC236}">
                <a16:creationId xmlns:a16="http://schemas.microsoft.com/office/drawing/2014/main" id="{4653F843-91B0-56AE-98CE-27F04915D7D2}"/>
              </a:ext>
            </a:extLst>
          </p:cNvPr>
          <p:cNvSpPr>
            <a:spLocks noGrp="1"/>
          </p:cNvSpPr>
          <p:nvPr>
            <p:ph type="pic" sz="quarter" idx="130"/>
          </p:nvPr>
        </p:nvSpPr>
        <p:spPr>
          <a:xfrm>
            <a:off x="4432271" y="3479234"/>
            <a:ext cx="2366018" cy="2560320"/>
          </a:xfrm>
          <a:custGeom>
            <a:avLst/>
            <a:gdLst>
              <a:gd name="connsiteX0" fmla="*/ 0 w 2366018"/>
              <a:gd name="connsiteY0" fmla="*/ 0 h 2453014"/>
              <a:gd name="connsiteX1" fmla="*/ 2366018 w 2366018"/>
              <a:gd name="connsiteY1" fmla="*/ 0 h 2453014"/>
              <a:gd name="connsiteX2" fmla="*/ 2366018 w 2366018"/>
              <a:gd name="connsiteY2" fmla="*/ 2453014 h 2453014"/>
              <a:gd name="connsiteX3" fmla="*/ 394344 w 2366018"/>
              <a:gd name="connsiteY3" fmla="*/ 2453014 h 2453014"/>
              <a:gd name="connsiteX4" fmla="*/ 0 w 2366018"/>
              <a:gd name="connsiteY4" fmla="*/ 2058670 h 245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018" h="2453014">
                <a:moveTo>
                  <a:pt x="0" y="0"/>
                </a:moveTo>
                <a:lnTo>
                  <a:pt x="2366018" y="0"/>
                </a:lnTo>
                <a:lnTo>
                  <a:pt x="2366018" y="2453014"/>
                </a:lnTo>
                <a:lnTo>
                  <a:pt x="394344" y="2453014"/>
                </a:lnTo>
                <a:cubicBezTo>
                  <a:pt x="176554" y="2453014"/>
                  <a:pt x="0" y="2276460"/>
                  <a:pt x="0" y="2058670"/>
                </a:cubicBezTo>
                <a:close/>
              </a:path>
            </a:pathLst>
          </a:custGeom>
          <a:solidFill>
            <a:schemeClr val="accent6"/>
          </a:solidFill>
          <a:ln>
            <a:noFill/>
          </a:ln>
        </p:spPr>
        <p:txBody>
          <a:bodyPr wrap="square">
            <a:noAutofit/>
          </a:bodyPr>
          <a:lstStyle>
            <a:lvl1pPr>
              <a:defRPr b="1" i="0">
                <a:latin typeface="Futura Next DemiBold" panose="020B0602020204020303" pitchFamily="34" charset="77"/>
              </a:defRPr>
            </a:lvl1pPr>
          </a:lstStyle>
          <a:p>
            <a:endParaRPr lang="en-US"/>
          </a:p>
        </p:txBody>
      </p:sp>
      <p:sp>
        <p:nvSpPr>
          <p:cNvPr id="5" name="Picture Placeholder 9">
            <a:extLst>
              <a:ext uri="{FF2B5EF4-FFF2-40B4-BE49-F238E27FC236}">
                <a16:creationId xmlns:a16="http://schemas.microsoft.com/office/drawing/2014/main" id="{1C7E53C8-B9E9-4F3E-B293-B3A0CFAD39B8}"/>
              </a:ext>
            </a:extLst>
          </p:cNvPr>
          <p:cNvSpPr>
            <a:spLocks noGrp="1"/>
          </p:cNvSpPr>
          <p:nvPr>
            <p:ph type="pic" sz="quarter" idx="127"/>
          </p:nvPr>
        </p:nvSpPr>
        <p:spPr>
          <a:xfrm>
            <a:off x="6919064" y="3479234"/>
            <a:ext cx="2366018" cy="2560320"/>
          </a:xfrm>
          <a:prstGeom prst="round2DiagRect">
            <a:avLst>
              <a:gd name="adj1" fmla="val 0"/>
              <a:gd name="adj2" fmla="val 0"/>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9" name="Picture Placeholder 9">
            <a:extLst>
              <a:ext uri="{FF2B5EF4-FFF2-40B4-BE49-F238E27FC236}">
                <a16:creationId xmlns:a16="http://schemas.microsoft.com/office/drawing/2014/main" id="{725B32CB-D790-F78A-D51E-09208FD7A5CE}"/>
              </a:ext>
            </a:extLst>
          </p:cNvPr>
          <p:cNvSpPr>
            <a:spLocks noGrp="1"/>
          </p:cNvSpPr>
          <p:nvPr>
            <p:ph type="pic" sz="quarter" idx="129"/>
          </p:nvPr>
        </p:nvSpPr>
        <p:spPr>
          <a:xfrm>
            <a:off x="9405855" y="3479234"/>
            <a:ext cx="2366018" cy="2560320"/>
          </a:xfrm>
          <a:prstGeom prst="round2DiagRect">
            <a:avLst>
              <a:gd name="adj1" fmla="val 0"/>
              <a:gd name="adj2" fmla="val 0"/>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8892492" y="431457"/>
            <a:ext cx="2879380"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935409310"/>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6 Image L - Light">
    <p:bg>
      <p:bgRef idx="1001">
        <a:schemeClr val="bg2"/>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18" name="2 Headline">
            <a:extLst>
              <a:ext uri="{FF2B5EF4-FFF2-40B4-BE49-F238E27FC236}">
                <a16:creationId xmlns:a16="http://schemas.microsoft.com/office/drawing/2014/main" id="{B08E1515-6BD4-AF0F-9054-529258DE0722}"/>
              </a:ext>
            </a:extLst>
          </p:cNvPr>
          <p:cNvSpPr>
            <a:spLocks noGrp="1"/>
          </p:cNvSpPr>
          <p:nvPr>
            <p:ph type="title" hasCustomPrompt="1"/>
          </p:nvPr>
        </p:nvSpPr>
        <p:spPr>
          <a:xfrm>
            <a:off x="8153400" y="857409"/>
            <a:ext cx="3626780" cy="1835687"/>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Medium header type styling</a:t>
            </a:r>
          </a:p>
        </p:txBody>
      </p:sp>
      <p:sp>
        <p:nvSpPr>
          <p:cNvPr id="13" name="Text Placeholder 6">
            <a:extLst>
              <a:ext uri="{FF2B5EF4-FFF2-40B4-BE49-F238E27FC236}">
                <a16:creationId xmlns:a16="http://schemas.microsoft.com/office/drawing/2014/main" id="{FFF43CE9-2439-853B-AE0E-4DF8097E32E9}"/>
              </a:ext>
            </a:extLst>
          </p:cNvPr>
          <p:cNvSpPr>
            <a:spLocks noGrp="1"/>
          </p:cNvSpPr>
          <p:nvPr>
            <p:ph type="body" sz="quarter" idx="125" hasCustomPrompt="1"/>
          </p:nvPr>
        </p:nvSpPr>
        <p:spPr>
          <a:xfrm>
            <a:off x="8153400" y="2802335"/>
            <a:ext cx="3618472" cy="1269784"/>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21" name="Picture Placeholder 20">
            <a:extLst>
              <a:ext uri="{FF2B5EF4-FFF2-40B4-BE49-F238E27FC236}">
                <a16:creationId xmlns:a16="http://schemas.microsoft.com/office/drawing/2014/main" id="{4653F843-91B0-56AE-98CE-27F04915D7D2}"/>
              </a:ext>
              <a:ext uri="{C183D7F6-B498-43B3-948B-1728B52AA6E4}">
                <adec:decorative xmlns:adec="http://schemas.microsoft.com/office/drawing/2017/decorative" val="1"/>
              </a:ext>
            </a:extLst>
          </p:cNvPr>
          <p:cNvSpPr>
            <a:spLocks noGrp="1"/>
          </p:cNvSpPr>
          <p:nvPr>
            <p:ph type="pic" sz="quarter" idx="130"/>
          </p:nvPr>
        </p:nvSpPr>
        <p:spPr>
          <a:xfrm>
            <a:off x="453791" y="3479234"/>
            <a:ext cx="2366018" cy="2560320"/>
          </a:xfrm>
          <a:custGeom>
            <a:avLst/>
            <a:gdLst>
              <a:gd name="connsiteX0" fmla="*/ 0 w 2366018"/>
              <a:gd name="connsiteY0" fmla="*/ 0 h 2453014"/>
              <a:gd name="connsiteX1" fmla="*/ 2366018 w 2366018"/>
              <a:gd name="connsiteY1" fmla="*/ 0 h 2453014"/>
              <a:gd name="connsiteX2" fmla="*/ 2366018 w 2366018"/>
              <a:gd name="connsiteY2" fmla="*/ 2453014 h 2453014"/>
              <a:gd name="connsiteX3" fmla="*/ 394344 w 2366018"/>
              <a:gd name="connsiteY3" fmla="*/ 2453014 h 2453014"/>
              <a:gd name="connsiteX4" fmla="*/ 0 w 2366018"/>
              <a:gd name="connsiteY4" fmla="*/ 2058670 h 245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018" h="2453014">
                <a:moveTo>
                  <a:pt x="0" y="0"/>
                </a:moveTo>
                <a:lnTo>
                  <a:pt x="2366018" y="0"/>
                </a:lnTo>
                <a:lnTo>
                  <a:pt x="2366018" y="2453014"/>
                </a:lnTo>
                <a:lnTo>
                  <a:pt x="394344" y="2453014"/>
                </a:lnTo>
                <a:cubicBezTo>
                  <a:pt x="176554" y="2453014"/>
                  <a:pt x="0" y="2276460"/>
                  <a:pt x="0" y="2058670"/>
                </a:cubicBezTo>
                <a:close/>
              </a:path>
            </a:pathLst>
          </a:custGeom>
          <a:solidFill>
            <a:schemeClr val="accent6"/>
          </a:solidFill>
          <a:ln>
            <a:noFill/>
          </a:ln>
        </p:spPr>
        <p:txBody>
          <a:bodyPr wrap="square">
            <a:noAutofit/>
          </a:bodyPr>
          <a:lstStyle>
            <a:lvl1pPr>
              <a:defRPr b="1" i="0">
                <a:latin typeface="Futura Next DemiBold" panose="020B0602020204020303" pitchFamily="34" charset="77"/>
              </a:defRPr>
            </a:lvl1pPr>
          </a:lstStyle>
          <a:p>
            <a:endParaRPr lang="en-US"/>
          </a:p>
        </p:txBody>
      </p:sp>
      <p:sp>
        <p:nvSpPr>
          <p:cNvPr id="15" name="Picture Placeholder 9">
            <a:extLst>
              <a:ext uri="{FF2B5EF4-FFF2-40B4-BE49-F238E27FC236}">
                <a16:creationId xmlns:a16="http://schemas.microsoft.com/office/drawing/2014/main" id="{817D754F-0C48-CD67-06A5-9D6394BD7A4F}"/>
              </a:ext>
              <a:ext uri="{C183D7F6-B498-43B3-948B-1728B52AA6E4}">
                <adec:decorative xmlns:adec="http://schemas.microsoft.com/office/drawing/2017/decorative" val="1"/>
              </a:ext>
            </a:extLst>
          </p:cNvPr>
          <p:cNvSpPr>
            <a:spLocks noGrp="1"/>
          </p:cNvSpPr>
          <p:nvPr>
            <p:ph type="pic" sz="quarter" idx="123"/>
          </p:nvPr>
        </p:nvSpPr>
        <p:spPr>
          <a:xfrm>
            <a:off x="2940584" y="812001"/>
            <a:ext cx="2366018" cy="2560320"/>
          </a:xfrm>
          <a:prstGeom prst="round2DiagRect">
            <a:avLst>
              <a:gd name="adj1" fmla="val 0"/>
              <a:gd name="adj2" fmla="val 0"/>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17" name="Picture Placeholder 9">
            <a:extLst>
              <a:ext uri="{FF2B5EF4-FFF2-40B4-BE49-F238E27FC236}">
                <a16:creationId xmlns:a16="http://schemas.microsoft.com/office/drawing/2014/main" id="{54A2647C-80B7-BD06-8A73-A9D99F0E6973}"/>
              </a:ext>
              <a:ext uri="{C183D7F6-B498-43B3-948B-1728B52AA6E4}">
                <adec:decorative xmlns:adec="http://schemas.microsoft.com/office/drawing/2017/decorative" val="1"/>
              </a:ext>
            </a:extLst>
          </p:cNvPr>
          <p:cNvSpPr>
            <a:spLocks noGrp="1"/>
          </p:cNvSpPr>
          <p:nvPr>
            <p:ph type="pic" sz="quarter" idx="124"/>
          </p:nvPr>
        </p:nvSpPr>
        <p:spPr>
          <a:xfrm>
            <a:off x="5427375" y="812001"/>
            <a:ext cx="2366018" cy="2560320"/>
          </a:xfrm>
          <a:prstGeom prst="round1Rect">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5" name="Picture Placeholder 9">
            <a:extLst>
              <a:ext uri="{FF2B5EF4-FFF2-40B4-BE49-F238E27FC236}">
                <a16:creationId xmlns:a16="http://schemas.microsoft.com/office/drawing/2014/main" id="{1C7E53C8-B9E9-4F3E-B293-B3A0CFAD39B8}"/>
              </a:ext>
              <a:ext uri="{C183D7F6-B498-43B3-948B-1728B52AA6E4}">
                <adec:decorative xmlns:adec="http://schemas.microsoft.com/office/drawing/2017/decorative" val="1"/>
              </a:ext>
            </a:extLst>
          </p:cNvPr>
          <p:cNvSpPr>
            <a:spLocks noGrp="1"/>
          </p:cNvSpPr>
          <p:nvPr>
            <p:ph type="pic" sz="quarter" idx="127"/>
          </p:nvPr>
        </p:nvSpPr>
        <p:spPr>
          <a:xfrm>
            <a:off x="2940584" y="3479234"/>
            <a:ext cx="2366018" cy="2560320"/>
          </a:xfrm>
          <a:prstGeom prst="round2DiagRect">
            <a:avLst>
              <a:gd name="adj1" fmla="val 0"/>
              <a:gd name="adj2" fmla="val 0"/>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7" name="Picture Placeholder 9">
            <a:extLst>
              <a:ext uri="{FF2B5EF4-FFF2-40B4-BE49-F238E27FC236}">
                <a16:creationId xmlns:a16="http://schemas.microsoft.com/office/drawing/2014/main" id="{E57CE492-93A2-E3B0-5556-24B0068E1F41}"/>
              </a:ext>
              <a:ext uri="{C183D7F6-B498-43B3-948B-1728B52AA6E4}">
                <adec:decorative xmlns:adec="http://schemas.microsoft.com/office/drawing/2017/decorative" val="1"/>
              </a:ext>
            </a:extLst>
          </p:cNvPr>
          <p:cNvSpPr>
            <a:spLocks noGrp="1"/>
          </p:cNvSpPr>
          <p:nvPr>
            <p:ph type="pic" sz="quarter" idx="128"/>
          </p:nvPr>
        </p:nvSpPr>
        <p:spPr>
          <a:xfrm>
            <a:off x="453791" y="812001"/>
            <a:ext cx="2366018" cy="2560320"/>
          </a:xfrm>
          <a:prstGeom prst="round2DiagRect">
            <a:avLst>
              <a:gd name="adj1" fmla="val 0"/>
              <a:gd name="adj2" fmla="val 0"/>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9" name="Picture Placeholder 9">
            <a:extLst>
              <a:ext uri="{FF2B5EF4-FFF2-40B4-BE49-F238E27FC236}">
                <a16:creationId xmlns:a16="http://schemas.microsoft.com/office/drawing/2014/main" id="{725B32CB-D790-F78A-D51E-09208FD7A5CE}"/>
              </a:ext>
              <a:ext uri="{C183D7F6-B498-43B3-948B-1728B52AA6E4}">
                <adec:decorative xmlns:adec="http://schemas.microsoft.com/office/drawing/2017/decorative" val="1"/>
              </a:ext>
            </a:extLst>
          </p:cNvPr>
          <p:cNvSpPr>
            <a:spLocks noGrp="1"/>
          </p:cNvSpPr>
          <p:nvPr>
            <p:ph type="pic" sz="quarter" idx="129"/>
          </p:nvPr>
        </p:nvSpPr>
        <p:spPr>
          <a:xfrm>
            <a:off x="5427375" y="3479234"/>
            <a:ext cx="2366018" cy="2560320"/>
          </a:xfrm>
          <a:prstGeom prst="round2DiagRect">
            <a:avLst>
              <a:gd name="adj1" fmla="val 0"/>
              <a:gd name="adj2" fmla="val 0"/>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8892492" y="431457"/>
            <a:ext cx="2879380"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411632227"/>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 Image Top - Light">
    <p:bg>
      <p:bgRef idx="1001">
        <a:schemeClr val="bg2"/>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8"/>
            <a:ext cx="2656490" cy="217328"/>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13" name="Picture Placeholder 9">
            <a:extLst>
              <a:ext uri="{FF2B5EF4-FFF2-40B4-BE49-F238E27FC236}">
                <a16:creationId xmlns:a16="http://schemas.microsoft.com/office/drawing/2014/main" id="{1A85D224-9F86-6F29-206D-8083583E4B9C}"/>
              </a:ext>
              <a:ext uri="{C183D7F6-B498-43B3-948B-1728B52AA6E4}">
                <adec:decorative xmlns:adec="http://schemas.microsoft.com/office/drawing/2017/decorative" val="1"/>
              </a:ext>
            </a:extLst>
          </p:cNvPr>
          <p:cNvSpPr>
            <a:spLocks noGrp="1"/>
          </p:cNvSpPr>
          <p:nvPr>
            <p:ph type="pic" sz="quarter" idx="116"/>
          </p:nvPr>
        </p:nvSpPr>
        <p:spPr>
          <a:xfrm>
            <a:off x="429609" y="850558"/>
            <a:ext cx="11342261" cy="3614286"/>
          </a:xfrm>
          <a:prstGeom prst="round2DiagRect">
            <a:avLst>
              <a:gd name="adj1" fmla="val 0"/>
              <a:gd name="adj2" fmla="val 7814"/>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sp>
        <p:nvSpPr>
          <p:cNvPr id="10" name="2 Headline">
            <a:extLst>
              <a:ext uri="{FF2B5EF4-FFF2-40B4-BE49-F238E27FC236}">
                <a16:creationId xmlns:a16="http://schemas.microsoft.com/office/drawing/2014/main" id="{94A53C91-2EEC-C15C-6057-BED15FA6F7D5}"/>
              </a:ext>
            </a:extLst>
          </p:cNvPr>
          <p:cNvSpPr>
            <a:spLocks noGrp="1"/>
          </p:cNvSpPr>
          <p:nvPr>
            <p:ph type="title" hasCustomPrompt="1"/>
          </p:nvPr>
        </p:nvSpPr>
        <p:spPr>
          <a:xfrm>
            <a:off x="435010" y="4666614"/>
            <a:ext cx="2645343" cy="1384751"/>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Long header type styling, use this when you have a callout or lot to say</a:t>
            </a:r>
          </a:p>
        </p:txBody>
      </p:sp>
      <p:sp>
        <p:nvSpPr>
          <p:cNvPr id="11" name="Text Placeholder 6">
            <a:extLst>
              <a:ext uri="{FF2B5EF4-FFF2-40B4-BE49-F238E27FC236}">
                <a16:creationId xmlns:a16="http://schemas.microsoft.com/office/drawing/2014/main" id="{00D5E706-45FA-AA72-C3D2-E8E23B1033DD}"/>
              </a:ext>
            </a:extLst>
          </p:cNvPr>
          <p:cNvSpPr>
            <a:spLocks noGrp="1"/>
          </p:cNvSpPr>
          <p:nvPr>
            <p:ph type="body" sz="quarter" idx="125" hasCustomPrompt="1"/>
          </p:nvPr>
        </p:nvSpPr>
        <p:spPr>
          <a:xfrm>
            <a:off x="3336357" y="4666614"/>
            <a:ext cx="2645343" cy="138475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2" name="Text Placeholder 6">
            <a:extLst>
              <a:ext uri="{FF2B5EF4-FFF2-40B4-BE49-F238E27FC236}">
                <a16:creationId xmlns:a16="http://schemas.microsoft.com/office/drawing/2014/main" id="{480AEDCD-615E-93EA-4FB7-26F14AEA3BA0}"/>
              </a:ext>
            </a:extLst>
          </p:cNvPr>
          <p:cNvSpPr>
            <a:spLocks noGrp="1"/>
          </p:cNvSpPr>
          <p:nvPr>
            <p:ph type="body" sz="quarter" idx="126" hasCustomPrompt="1"/>
          </p:nvPr>
        </p:nvSpPr>
        <p:spPr>
          <a:xfrm>
            <a:off x="6229870" y="4666614"/>
            <a:ext cx="2645343" cy="1353185"/>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12" name="Text Placeholder 6">
            <a:extLst>
              <a:ext uri="{FF2B5EF4-FFF2-40B4-BE49-F238E27FC236}">
                <a16:creationId xmlns:a16="http://schemas.microsoft.com/office/drawing/2014/main" id="{90C4D549-EAFD-2136-A841-D920B37B6D77}"/>
              </a:ext>
            </a:extLst>
          </p:cNvPr>
          <p:cNvSpPr>
            <a:spLocks noGrp="1"/>
          </p:cNvSpPr>
          <p:nvPr>
            <p:ph type="body" sz="quarter" idx="127" hasCustomPrompt="1"/>
          </p:nvPr>
        </p:nvSpPr>
        <p:spPr>
          <a:xfrm>
            <a:off x="9123383" y="4666614"/>
            <a:ext cx="2645343" cy="1353184"/>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8959531" y="431457"/>
            <a:ext cx="2879380"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770132308"/>
      </p:ext>
    </p:extLst>
  </p:cSld>
  <p:clrMapOvr>
    <a:overrideClrMapping bg1="lt1" tx1="dk1" bg2="lt2" tx2="dk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 Image Top R - Light">
    <p:bg>
      <p:bgRef idx="1001">
        <a:schemeClr val="bg2"/>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8"/>
            <a:ext cx="2656490" cy="217328"/>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7" name="2 Headline">
            <a:extLst>
              <a:ext uri="{FF2B5EF4-FFF2-40B4-BE49-F238E27FC236}">
                <a16:creationId xmlns:a16="http://schemas.microsoft.com/office/drawing/2014/main" id="{63E83B8C-D43C-3E15-C632-EEDE0A77C729}"/>
              </a:ext>
            </a:extLst>
          </p:cNvPr>
          <p:cNvSpPr>
            <a:spLocks noGrp="1"/>
          </p:cNvSpPr>
          <p:nvPr>
            <p:ph type="title" hasCustomPrompt="1"/>
          </p:nvPr>
        </p:nvSpPr>
        <p:spPr>
          <a:xfrm>
            <a:off x="435010" y="2203743"/>
            <a:ext cx="4594190" cy="2261102"/>
          </a:xfrm>
        </p:spPr>
        <p:txBody>
          <a:bodyPr anchor="b">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Medium header type styling lorem ipsum dolor</a:t>
            </a:r>
          </a:p>
        </p:txBody>
      </p:sp>
      <p:sp>
        <p:nvSpPr>
          <p:cNvPr id="5" name="Text Placeholder 6">
            <a:extLst>
              <a:ext uri="{FF2B5EF4-FFF2-40B4-BE49-F238E27FC236}">
                <a16:creationId xmlns:a16="http://schemas.microsoft.com/office/drawing/2014/main" id="{788D1DC1-9C9F-69F5-3EF3-C8414FA1E74B}"/>
              </a:ext>
            </a:extLst>
          </p:cNvPr>
          <p:cNvSpPr>
            <a:spLocks noGrp="1"/>
          </p:cNvSpPr>
          <p:nvPr>
            <p:ph type="body" sz="quarter" idx="128" hasCustomPrompt="1"/>
          </p:nvPr>
        </p:nvSpPr>
        <p:spPr>
          <a:xfrm>
            <a:off x="430319" y="4666614"/>
            <a:ext cx="2645343" cy="138475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11" name="Text Placeholder 6">
            <a:extLst>
              <a:ext uri="{FF2B5EF4-FFF2-40B4-BE49-F238E27FC236}">
                <a16:creationId xmlns:a16="http://schemas.microsoft.com/office/drawing/2014/main" id="{00D5E706-45FA-AA72-C3D2-E8E23B1033DD}"/>
              </a:ext>
            </a:extLst>
          </p:cNvPr>
          <p:cNvSpPr>
            <a:spLocks noGrp="1"/>
          </p:cNvSpPr>
          <p:nvPr>
            <p:ph type="body" sz="quarter" idx="125" hasCustomPrompt="1"/>
          </p:nvPr>
        </p:nvSpPr>
        <p:spPr>
          <a:xfrm>
            <a:off x="3336357" y="4666614"/>
            <a:ext cx="2645343" cy="138475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2" name="Text Placeholder 6">
            <a:extLst>
              <a:ext uri="{FF2B5EF4-FFF2-40B4-BE49-F238E27FC236}">
                <a16:creationId xmlns:a16="http://schemas.microsoft.com/office/drawing/2014/main" id="{480AEDCD-615E-93EA-4FB7-26F14AEA3BA0}"/>
              </a:ext>
            </a:extLst>
          </p:cNvPr>
          <p:cNvSpPr>
            <a:spLocks noGrp="1"/>
          </p:cNvSpPr>
          <p:nvPr>
            <p:ph type="body" sz="quarter" idx="126" hasCustomPrompt="1"/>
          </p:nvPr>
        </p:nvSpPr>
        <p:spPr>
          <a:xfrm>
            <a:off x="6229870" y="4666614"/>
            <a:ext cx="2645343" cy="1353185"/>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12" name="Text Placeholder 6">
            <a:extLst>
              <a:ext uri="{FF2B5EF4-FFF2-40B4-BE49-F238E27FC236}">
                <a16:creationId xmlns:a16="http://schemas.microsoft.com/office/drawing/2014/main" id="{90C4D549-EAFD-2136-A841-D920B37B6D77}"/>
              </a:ext>
            </a:extLst>
          </p:cNvPr>
          <p:cNvSpPr>
            <a:spLocks noGrp="1"/>
          </p:cNvSpPr>
          <p:nvPr>
            <p:ph type="body" sz="quarter" idx="127" hasCustomPrompt="1"/>
          </p:nvPr>
        </p:nvSpPr>
        <p:spPr>
          <a:xfrm>
            <a:off x="9123383" y="4666614"/>
            <a:ext cx="2645343" cy="1353184"/>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13" name="Picture Placeholder 9">
            <a:extLst>
              <a:ext uri="{FF2B5EF4-FFF2-40B4-BE49-F238E27FC236}">
                <a16:creationId xmlns:a16="http://schemas.microsoft.com/office/drawing/2014/main" id="{1A85D224-9F86-6F29-206D-8083583E4B9C}"/>
              </a:ext>
              <a:ext uri="{C183D7F6-B498-43B3-948B-1728B52AA6E4}">
                <adec:decorative xmlns:adec="http://schemas.microsoft.com/office/drawing/2017/decorative" val="1"/>
              </a:ext>
            </a:extLst>
          </p:cNvPr>
          <p:cNvSpPr>
            <a:spLocks noGrp="1"/>
          </p:cNvSpPr>
          <p:nvPr>
            <p:ph type="pic" sz="quarter" idx="116"/>
          </p:nvPr>
        </p:nvSpPr>
        <p:spPr>
          <a:xfrm>
            <a:off x="5257800" y="850557"/>
            <a:ext cx="6514070" cy="3614287"/>
          </a:xfrm>
          <a:prstGeom prst="round2DiagRect">
            <a:avLst>
              <a:gd name="adj1" fmla="val 0"/>
              <a:gd name="adj2" fmla="val 7814"/>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8959531" y="431457"/>
            <a:ext cx="2879380"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545125289"/>
      </p:ext>
    </p:extLst>
  </p:cSld>
  <p:clrMapOvr>
    <a:overrideClrMapping bg1="lt1" tx1="dk1" bg2="lt2" tx2="dk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allout 1 - Light">
    <p:bg>
      <p:bgRef idx="1001">
        <a:schemeClr val="bg2"/>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10" name="1 Eyebrow">
            <a:extLst>
              <a:ext uri="{FF2B5EF4-FFF2-40B4-BE49-F238E27FC236}">
                <a16:creationId xmlns:a16="http://schemas.microsoft.com/office/drawing/2014/main" id="{85C6FEB2-201B-45EB-C1F3-B9B6C6579E47}"/>
              </a:ext>
            </a:extLst>
          </p:cNvPr>
          <p:cNvSpPr>
            <a:spLocks noGrp="1"/>
          </p:cNvSpPr>
          <p:nvPr>
            <p:ph type="body" sz="half" idx="117" hasCustomPrompt="1"/>
          </p:nvPr>
        </p:nvSpPr>
        <p:spPr>
          <a:xfrm>
            <a:off x="429610" y="431458"/>
            <a:ext cx="2656490" cy="217328"/>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7" name="2 Headline">
            <a:extLst>
              <a:ext uri="{FF2B5EF4-FFF2-40B4-BE49-F238E27FC236}">
                <a16:creationId xmlns:a16="http://schemas.microsoft.com/office/drawing/2014/main" id="{63E83B8C-D43C-3E15-C632-EEDE0A77C729}"/>
              </a:ext>
            </a:extLst>
          </p:cNvPr>
          <p:cNvSpPr>
            <a:spLocks noGrp="1"/>
          </p:cNvSpPr>
          <p:nvPr>
            <p:ph type="title" hasCustomPrompt="1"/>
          </p:nvPr>
        </p:nvSpPr>
        <p:spPr>
          <a:xfrm>
            <a:off x="411819" y="1191260"/>
            <a:ext cx="5562600" cy="4828540"/>
          </a:xfrm>
        </p:spPr>
        <p:txBody>
          <a:bodyPr anchor="b">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a:t>Medium header callout or quote, big statement for impact 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Picture Placeholder 14">
            <a:extLst>
              <a:ext uri="{FF2B5EF4-FFF2-40B4-BE49-F238E27FC236}">
                <a16:creationId xmlns:a16="http://schemas.microsoft.com/office/drawing/2014/main" id="{5D1CDF88-A7E7-69EA-D412-EE571EAEF428}"/>
              </a:ext>
              <a:ext uri="{C183D7F6-B498-43B3-948B-1728B52AA6E4}">
                <adec:decorative xmlns:adec="http://schemas.microsoft.com/office/drawing/2017/decorative" val="1"/>
              </a:ext>
            </a:extLst>
          </p:cNvPr>
          <p:cNvSpPr>
            <a:spLocks noGrp="1"/>
          </p:cNvSpPr>
          <p:nvPr>
            <p:ph type="pic" sz="quarter" idx="118"/>
          </p:nvPr>
        </p:nvSpPr>
        <p:spPr>
          <a:xfrm>
            <a:off x="6210300" y="850557"/>
            <a:ext cx="5981700" cy="5169243"/>
          </a:xfrm>
          <a:custGeom>
            <a:avLst/>
            <a:gdLst>
              <a:gd name="connsiteX0" fmla="*/ 502812 w 5981700"/>
              <a:gd name="connsiteY0" fmla="*/ 0 h 5169243"/>
              <a:gd name="connsiteX1" fmla="*/ 5981700 w 5981700"/>
              <a:gd name="connsiteY1" fmla="*/ 0 h 5169243"/>
              <a:gd name="connsiteX2" fmla="*/ 5981700 w 5981700"/>
              <a:gd name="connsiteY2" fmla="*/ 2837523 h 5169243"/>
              <a:gd name="connsiteX3" fmla="*/ 5981700 w 5981700"/>
              <a:gd name="connsiteY3" fmla="*/ 4666431 h 5169243"/>
              <a:gd name="connsiteX4" fmla="*/ 5981700 w 5981700"/>
              <a:gd name="connsiteY4" fmla="*/ 5169243 h 5169243"/>
              <a:gd name="connsiteX5" fmla="*/ 5478888 w 5981700"/>
              <a:gd name="connsiteY5" fmla="*/ 5169243 h 5169243"/>
              <a:gd name="connsiteX6" fmla="*/ 152400 w 5981700"/>
              <a:gd name="connsiteY6" fmla="*/ 5169243 h 5169243"/>
              <a:gd name="connsiteX7" fmla="*/ 0 w 5981700"/>
              <a:gd name="connsiteY7" fmla="*/ 5169243 h 5169243"/>
              <a:gd name="connsiteX8" fmla="*/ 0 w 5981700"/>
              <a:gd name="connsiteY8" fmla="*/ 502812 h 5169243"/>
              <a:gd name="connsiteX9" fmla="*/ 502812 w 5981700"/>
              <a:gd name="connsiteY9" fmla="*/ 0 h 516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81700" h="5169243">
                <a:moveTo>
                  <a:pt x="502812" y="0"/>
                </a:moveTo>
                <a:lnTo>
                  <a:pt x="5981700" y="0"/>
                </a:lnTo>
                <a:lnTo>
                  <a:pt x="5981700" y="2837523"/>
                </a:lnTo>
                <a:lnTo>
                  <a:pt x="5981700" y="4666431"/>
                </a:lnTo>
                <a:lnTo>
                  <a:pt x="5981700" y="5169243"/>
                </a:lnTo>
                <a:lnTo>
                  <a:pt x="5478888" y="5169243"/>
                </a:lnTo>
                <a:lnTo>
                  <a:pt x="152400" y="5169243"/>
                </a:lnTo>
                <a:lnTo>
                  <a:pt x="0" y="5169243"/>
                </a:lnTo>
                <a:lnTo>
                  <a:pt x="0" y="502812"/>
                </a:lnTo>
                <a:cubicBezTo>
                  <a:pt x="0" y="225117"/>
                  <a:pt x="225117" y="0"/>
                  <a:pt x="502812" y="0"/>
                </a:cubicBezTo>
                <a:close/>
              </a:path>
            </a:pathLst>
          </a:custGeom>
          <a:solidFill>
            <a:schemeClr val="accent6"/>
          </a:solidFill>
          <a:ln>
            <a:noFill/>
          </a:ln>
        </p:spPr>
        <p:txBody>
          <a:bodyPr wrap="square">
            <a:noAutofit/>
          </a:bodyPr>
          <a:lstStyle>
            <a:lvl1pPr>
              <a:defRPr b="1" i="0">
                <a:latin typeface="Futura Next DemiBold" panose="020B0602020204020303" pitchFamily="34" charset="77"/>
              </a:defRPr>
            </a:lvl1pPr>
          </a:lstStyle>
          <a:p>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8959531" y="431457"/>
            <a:ext cx="2879380"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028960"/>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allout 2 - Light">
    <p:bg>
      <p:bgRef idx="1001">
        <a:schemeClr val="bg2"/>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10" name="1 Eyebrow">
            <a:extLst>
              <a:ext uri="{FF2B5EF4-FFF2-40B4-BE49-F238E27FC236}">
                <a16:creationId xmlns:a16="http://schemas.microsoft.com/office/drawing/2014/main" id="{85C6FEB2-201B-45EB-C1F3-B9B6C6579E47}"/>
              </a:ext>
            </a:extLst>
          </p:cNvPr>
          <p:cNvSpPr>
            <a:spLocks noGrp="1"/>
          </p:cNvSpPr>
          <p:nvPr>
            <p:ph type="body" sz="half" idx="117" hasCustomPrompt="1"/>
          </p:nvPr>
        </p:nvSpPr>
        <p:spPr>
          <a:xfrm>
            <a:off x="429610" y="431458"/>
            <a:ext cx="2656490" cy="217328"/>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7" name="2 Headline">
            <a:extLst>
              <a:ext uri="{FF2B5EF4-FFF2-40B4-BE49-F238E27FC236}">
                <a16:creationId xmlns:a16="http://schemas.microsoft.com/office/drawing/2014/main" id="{63E83B8C-D43C-3E15-C632-EEDE0A77C729}"/>
              </a:ext>
            </a:extLst>
          </p:cNvPr>
          <p:cNvSpPr>
            <a:spLocks noGrp="1"/>
          </p:cNvSpPr>
          <p:nvPr>
            <p:ph type="title" hasCustomPrompt="1"/>
          </p:nvPr>
        </p:nvSpPr>
        <p:spPr>
          <a:xfrm>
            <a:off x="429609" y="2590800"/>
            <a:ext cx="5544809" cy="2722879"/>
          </a:xfrm>
        </p:spPr>
        <p:txBody>
          <a:bodyPr anchor="b">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Medium header callout or quote, big statement for impact lorem ipsum</a:t>
            </a:r>
          </a:p>
        </p:txBody>
      </p:sp>
      <p:sp>
        <p:nvSpPr>
          <p:cNvPr id="5" name="Picture Placeholder 4">
            <a:extLst>
              <a:ext uri="{FF2B5EF4-FFF2-40B4-BE49-F238E27FC236}">
                <a16:creationId xmlns:a16="http://schemas.microsoft.com/office/drawing/2014/main" id="{4E6CEAA7-BCFF-2080-CD7D-DB9EA2DA7DB3}"/>
              </a:ext>
              <a:ext uri="{C183D7F6-B498-43B3-948B-1728B52AA6E4}">
                <adec:decorative xmlns:adec="http://schemas.microsoft.com/office/drawing/2017/decorative" val="1"/>
              </a:ext>
            </a:extLst>
          </p:cNvPr>
          <p:cNvSpPr>
            <a:spLocks noGrp="1"/>
          </p:cNvSpPr>
          <p:nvPr>
            <p:ph type="pic" sz="quarter" idx="118"/>
          </p:nvPr>
        </p:nvSpPr>
        <p:spPr>
          <a:xfrm>
            <a:off x="6210300" y="850557"/>
            <a:ext cx="5981700" cy="2898483"/>
          </a:xfrm>
          <a:custGeom>
            <a:avLst/>
            <a:gdLst>
              <a:gd name="connsiteX0" fmla="*/ 281935 w 5981700"/>
              <a:gd name="connsiteY0" fmla="*/ 0 h 2898483"/>
              <a:gd name="connsiteX1" fmla="*/ 5981700 w 5981700"/>
              <a:gd name="connsiteY1" fmla="*/ 0 h 2898483"/>
              <a:gd name="connsiteX2" fmla="*/ 5981700 w 5981700"/>
              <a:gd name="connsiteY2" fmla="*/ 152400 h 2898483"/>
              <a:gd name="connsiteX3" fmla="*/ 5981700 w 5981700"/>
              <a:gd name="connsiteY3" fmla="*/ 2616548 h 2898483"/>
              <a:gd name="connsiteX4" fmla="*/ 5981700 w 5981700"/>
              <a:gd name="connsiteY4" fmla="*/ 2898483 h 2898483"/>
              <a:gd name="connsiteX5" fmla="*/ 5699765 w 5981700"/>
              <a:gd name="connsiteY5" fmla="*/ 2898483 h 2898483"/>
              <a:gd name="connsiteX6" fmla="*/ 5097780 w 5981700"/>
              <a:gd name="connsiteY6" fmla="*/ 2898483 h 2898483"/>
              <a:gd name="connsiteX7" fmla="*/ 0 w 5981700"/>
              <a:gd name="connsiteY7" fmla="*/ 2898483 h 2898483"/>
              <a:gd name="connsiteX8" fmla="*/ 0 w 5981700"/>
              <a:gd name="connsiteY8" fmla="*/ 281935 h 2898483"/>
              <a:gd name="connsiteX9" fmla="*/ 281935 w 5981700"/>
              <a:gd name="connsiteY9" fmla="*/ 0 h 289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81700" h="2898483">
                <a:moveTo>
                  <a:pt x="281935" y="0"/>
                </a:moveTo>
                <a:lnTo>
                  <a:pt x="5981700" y="0"/>
                </a:lnTo>
                <a:lnTo>
                  <a:pt x="5981700" y="152400"/>
                </a:lnTo>
                <a:lnTo>
                  <a:pt x="5981700" y="2616548"/>
                </a:lnTo>
                <a:lnTo>
                  <a:pt x="5981700" y="2898483"/>
                </a:lnTo>
                <a:lnTo>
                  <a:pt x="5699765" y="2898483"/>
                </a:lnTo>
                <a:lnTo>
                  <a:pt x="5097780" y="2898483"/>
                </a:lnTo>
                <a:lnTo>
                  <a:pt x="0" y="2898483"/>
                </a:lnTo>
                <a:lnTo>
                  <a:pt x="0" y="281935"/>
                </a:lnTo>
                <a:cubicBezTo>
                  <a:pt x="0" y="126227"/>
                  <a:pt x="126227" y="0"/>
                  <a:pt x="281935" y="0"/>
                </a:cubicBezTo>
                <a:close/>
              </a:path>
            </a:pathLst>
          </a:custGeom>
          <a:solidFill>
            <a:schemeClr val="accent6"/>
          </a:solidFill>
          <a:ln>
            <a:noFill/>
          </a:ln>
        </p:spPr>
        <p:txBody>
          <a:bodyPr wrap="square">
            <a:noAutofit/>
          </a:bodyPr>
          <a:lstStyle>
            <a:lvl1pPr>
              <a:defRPr b="1" i="0">
                <a:latin typeface="Futura Next DemiBold" panose="020B0602020204020303" pitchFamily="34" charset="77"/>
              </a:defRPr>
            </a:lvl1pPr>
          </a:lstStyle>
          <a:p>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8959531" y="431457"/>
            <a:ext cx="2879380"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880515790"/>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allout 3 - Light">
    <p:bg>
      <p:bgRef idx="1001">
        <a:schemeClr val="bg2"/>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BECAC74-7EC1-4BFB-8939-5156E46E4587}"/>
              </a:ext>
              <a:ext uri="{C183D7F6-B498-43B3-948B-1728B52AA6E4}">
                <adec:decorative xmlns:adec="http://schemas.microsoft.com/office/drawing/2017/decorative" val="1"/>
              </a:ext>
            </a:extLst>
          </p:cNvPr>
          <p:cNvSpPr>
            <a:spLocks noGrp="1"/>
          </p:cNvSpPr>
          <p:nvPr>
            <p:ph type="pic" sz="quarter" idx="118"/>
          </p:nvPr>
        </p:nvSpPr>
        <p:spPr>
          <a:xfrm>
            <a:off x="-7279" y="850557"/>
            <a:ext cx="5981700" cy="2898483"/>
          </a:xfrm>
          <a:custGeom>
            <a:avLst/>
            <a:gdLst>
              <a:gd name="connsiteX0" fmla="*/ 0 w 5981700"/>
              <a:gd name="connsiteY0" fmla="*/ 0 h 2898483"/>
              <a:gd name="connsiteX1" fmla="*/ 5981700 w 5981700"/>
              <a:gd name="connsiteY1" fmla="*/ 0 h 2898483"/>
              <a:gd name="connsiteX2" fmla="*/ 5981700 w 5981700"/>
              <a:gd name="connsiteY2" fmla="*/ 2616548 h 2898483"/>
              <a:gd name="connsiteX3" fmla="*/ 5699765 w 5981700"/>
              <a:gd name="connsiteY3" fmla="*/ 2898483 h 2898483"/>
              <a:gd name="connsiteX4" fmla="*/ 0 w 5981700"/>
              <a:gd name="connsiteY4" fmla="*/ 2898483 h 2898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00" h="2898483">
                <a:moveTo>
                  <a:pt x="0" y="0"/>
                </a:moveTo>
                <a:lnTo>
                  <a:pt x="5981700" y="0"/>
                </a:lnTo>
                <a:lnTo>
                  <a:pt x="5981700" y="2616548"/>
                </a:lnTo>
                <a:cubicBezTo>
                  <a:pt x="5981700" y="2772256"/>
                  <a:pt x="5855473" y="2898483"/>
                  <a:pt x="5699765" y="2898483"/>
                </a:cubicBezTo>
                <a:lnTo>
                  <a:pt x="0" y="2898483"/>
                </a:lnTo>
                <a:close/>
              </a:path>
            </a:pathLst>
          </a:custGeom>
          <a:solidFill>
            <a:schemeClr val="accent6"/>
          </a:solidFill>
          <a:ln>
            <a:noFill/>
          </a:ln>
        </p:spPr>
        <p:txBody>
          <a:bodyPr wrap="square">
            <a:noAutofit/>
          </a:bodyPr>
          <a:lstStyle>
            <a:lvl1pPr>
              <a:defRPr b="1" i="0">
                <a:latin typeface="Futura Next DemiBold" panose="020B0602020204020303" pitchFamily="34" charset="77"/>
              </a:defRPr>
            </a:lvl1pPr>
          </a:lstStyle>
          <a:p>
            <a:endParaRPr lang="en-US"/>
          </a:p>
        </p:txBody>
      </p:sp>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10" name="1 Eyebrow">
            <a:extLst>
              <a:ext uri="{FF2B5EF4-FFF2-40B4-BE49-F238E27FC236}">
                <a16:creationId xmlns:a16="http://schemas.microsoft.com/office/drawing/2014/main" id="{85C6FEB2-201B-45EB-C1F3-B9B6C6579E47}"/>
              </a:ext>
            </a:extLst>
          </p:cNvPr>
          <p:cNvSpPr>
            <a:spLocks noGrp="1"/>
          </p:cNvSpPr>
          <p:nvPr>
            <p:ph type="body" sz="half" idx="117" hasCustomPrompt="1"/>
          </p:nvPr>
        </p:nvSpPr>
        <p:spPr>
          <a:xfrm>
            <a:off x="429610" y="431458"/>
            <a:ext cx="2656490" cy="217328"/>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7" name="2 Headline">
            <a:extLst>
              <a:ext uri="{FF2B5EF4-FFF2-40B4-BE49-F238E27FC236}">
                <a16:creationId xmlns:a16="http://schemas.microsoft.com/office/drawing/2014/main" id="{63E83B8C-D43C-3E15-C632-EEDE0A77C729}"/>
              </a:ext>
            </a:extLst>
          </p:cNvPr>
          <p:cNvSpPr>
            <a:spLocks noGrp="1"/>
          </p:cNvSpPr>
          <p:nvPr>
            <p:ph type="title" hasCustomPrompt="1"/>
          </p:nvPr>
        </p:nvSpPr>
        <p:spPr>
          <a:xfrm>
            <a:off x="6217580" y="2590800"/>
            <a:ext cx="5562600" cy="2722879"/>
          </a:xfrm>
        </p:spPr>
        <p:txBody>
          <a:bodyPr anchor="b">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Medium header callout or quote, big statement for impact lorem ipsum</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8959531" y="431457"/>
            <a:ext cx="2879380"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70155870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7 - Light">
    <p:bg>
      <p:bgPr>
        <a:solidFill>
          <a:schemeClr val="bg2"/>
        </a:solidFill>
        <a:effectLst/>
      </p:bgPr>
    </p:bg>
    <p:spTree>
      <p:nvGrpSpPr>
        <p:cNvPr id="1" name=""/>
        <p:cNvGrpSpPr/>
        <p:nvPr/>
      </p:nvGrpSpPr>
      <p:grpSpPr>
        <a:xfrm>
          <a:off x="0" y="0"/>
          <a:ext cx="0" cy="0"/>
          <a:chOff x="0" y="0"/>
          <a:chExt cx="0" cy="0"/>
        </a:xfrm>
      </p:grpSpPr>
      <p:sp>
        <p:nvSpPr>
          <p:cNvPr id="2" name="Picture Placeholder">
            <a:extLst>
              <a:ext uri="{FF2B5EF4-FFF2-40B4-BE49-F238E27FC236}">
                <a16:creationId xmlns:a16="http://schemas.microsoft.com/office/drawing/2014/main" id="{0AB90031-CA91-0F9C-5D10-BEA1323FE23F}"/>
              </a:ext>
            </a:extLst>
          </p:cNvPr>
          <p:cNvSpPr>
            <a:spLocks noGrp="1"/>
          </p:cNvSpPr>
          <p:nvPr>
            <p:ph type="pic" sz="quarter" idx="116" hasCustomPrompt="1"/>
          </p:nvPr>
        </p:nvSpPr>
        <p:spPr>
          <a:xfrm>
            <a:off x="419099" y="392362"/>
            <a:ext cx="11343292" cy="6073276"/>
          </a:xfrm>
          <a:prstGeom prst="round2DiagRect">
            <a:avLst>
              <a:gd name="adj1" fmla="val 0"/>
              <a:gd name="adj2" fmla="val 5343"/>
            </a:avLst>
          </a:prstGeom>
          <a:solidFill>
            <a:schemeClr val="bg1">
              <a:lumMod val="85000"/>
            </a:schemeClr>
          </a:solidFill>
          <a:ln>
            <a:noFill/>
          </a:ln>
        </p:spPr>
        <p:txBody>
          <a:bodyPr/>
          <a:lstStyle>
            <a:lvl1pPr>
              <a:defRPr b="1" i="0">
                <a:latin typeface="Futura Next DemiBold" panose="020B0602020204020303" pitchFamily="34" charset="77"/>
              </a:defRPr>
            </a:lvl1pPr>
          </a:lstStyle>
          <a:p>
            <a:r>
              <a:rPr lang="en-US"/>
              <a:t>Picture</a:t>
            </a:r>
          </a:p>
        </p:txBody>
      </p:sp>
      <p:sp>
        <p:nvSpPr>
          <p:cNvPr id="3" name="Date Placeholder 2">
            <a:extLst>
              <a:ext uri="{FF2B5EF4-FFF2-40B4-BE49-F238E27FC236}">
                <a16:creationId xmlns:a16="http://schemas.microsoft.com/office/drawing/2014/main" id="{11E75B49-832C-FA50-96FE-614A1105B969}"/>
              </a:ext>
            </a:extLst>
          </p:cNvPr>
          <p:cNvSpPr>
            <a:spLocks noGrp="1"/>
          </p:cNvSpPr>
          <p:nvPr>
            <p:ph type="dt" sz="half" idx="113"/>
          </p:nvPr>
        </p:nvSpPr>
        <p:spPr>
          <a:xfrm>
            <a:off x="5238750" y="5818968"/>
            <a:ext cx="1714500" cy="200832"/>
          </a:xfrm>
          <a:prstGeom prst="rect">
            <a:avLst/>
          </a:prstGeom>
        </p:spPr>
        <p:txBody>
          <a:bodyPr/>
          <a:lstStyle>
            <a:lvl1pPr algn="ctr">
              <a:defRPr sz="1000">
                <a:solidFill>
                  <a:schemeClr val="bg1"/>
                </a:solidFill>
              </a:defRPr>
            </a:lvl1pPr>
          </a:lstStyle>
          <a:p>
            <a:r>
              <a:rPr lang="en-US"/>
              <a:t>MONTH 20XX</a:t>
            </a:r>
          </a:p>
        </p:txBody>
      </p:sp>
      <p:pic>
        <p:nvPicPr>
          <p:cNvPr id="4" name="Logo">
            <a:extLst>
              <a:ext uri="{FF2B5EF4-FFF2-40B4-BE49-F238E27FC236}">
                <a16:creationId xmlns:a16="http://schemas.microsoft.com/office/drawing/2014/main" id="{B4935CC1-8F55-7A5B-2B27-F78685605899}"/>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rcRect t="619" b="619"/>
          <a:stretch/>
        </p:blipFill>
        <p:spPr>
          <a:xfrm>
            <a:off x="5703111" y="828720"/>
            <a:ext cx="774993" cy="420624"/>
          </a:xfrm>
          <a:prstGeom prst="rect">
            <a:avLst/>
          </a:prstGeom>
        </p:spPr>
      </p:pic>
      <p:sp>
        <p:nvSpPr>
          <p:cNvPr id="6" name="Title 1">
            <a:extLst>
              <a:ext uri="{FF2B5EF4-FFF2-40B4-BE49-F238E27FC236}">
                <a16:creationId xmlns:a16="http://schemas.microsoft.com/office/drawing/2014/main" id="{B2F89188-A9B7-3A0C-3EA5-FB5A407885FA}"/>
              </a:ext>
            </a:extLst>
          </p:cNvPr>
          <p:cNvSpPr>
            <a:spLocks noGrp="1"/>
          </p:cNvSpPr>
          <p:nvPr>
            <p:ph type="title" hasCustomPrompt="1"/>
          </p:nvPr>
        </p:nvSpPr>
        <p:spPr>
          <a:xfrm>
            <a:off x="1371600" y="2696012"/>
            <a:ext cx="9448800" cy="1080966"/>
          </a:xfrm>
          <a:prstGeom prst="rect">
            <a:avLst/>
          </a:prstGeom>
        </p:spPr>
        <p:txBody>
          <a:bodyPr tIns="0" anchor="t">
            <a:noAutofit/>
          </a:bodyPr>
          <a:lstStyle>
            <a:lvl1pPr marL="0" indent="0" algn="ctr">
              <a:spcBef>
                <a:spcPts val="500"/>
              </a:spcBef>
              <a:buFont typeface="Arial" panose="020B0604020202020204" pitchFamily="34" charset="0"/>
              <a:buNone/>
              <a:defRPr sz="10000">
                <a:solidFill>
                  <a:schemeClr val="bg1"/>
                </a:solidFill>
              </a:defRPr>
            </a:lvl1pPr>
          </a:lstStyle>
          <a:p>
            <a:pPr lvl="0"/>
            <a:r>
              <a:rPr lang="en-US"/>
              <a:t>Single line title</a:t>
            </a:r>
          </a:p>
        </p:txBody>
      </p:sp>
    </p:spTree>
    <p:extLst>
      <p:ext uri="{BB962C8B-B14F-4D97-AF65-F5344CB8AC3E}">
        <p14:creationId xmlns:p14="http://schemas.microsoft.com/office/powerpoint/2010/main" val="320519464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 Images - Light">
    <p:bg>
      <p:bgRef idx="1001">
        <a:schemeClr val="bg2"/>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14" name="2 Headline">
            <a:extLst>
              <a:ext uri="{FF2B5EF4-FFF2-40B4-BE49-F238E27FC236}">
                <a16:creationId xmlns:a16="http://schemas.microsoft.com/office/drawing/2014/main" id="{B703C01C-9C43-F842-4DF5-EC7AB0FA233E}"/>
              </a:ext>
            </a:extLst>
          </p:cNvPr>
          <p:cNvSpPr>
            <a:spLocks noGrp="1"/>
          </p:cNvSpPr>
          <p:nvPr>
            <p:ph type="title" hasCustomPrompt="1"/>
          </p:nvPr>
        </p:nvSpPr>
        <p:spPr>
          <a:xfrm>
            <a:off x="435010" y="857409"/>
            <a:ext cx="5546690" cy="49901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Small header type styling</a:t>
            </a:r>
          </a:p>
        </p:txBody>
      </p:sp>
      <p:sp>
        <p:nvSpPr>
          <p:cNvPr id="5" name="Picture Placeholder 9">
            <a:extLst>
              <a:ext uri="{FF2B5EF4-FFF2-40B4-BE49-F238E27FC236}">
                <a16:creationId xmlns:a16="http://schemas.microsoft.com/office/drawing/2014/main" id="{8A6B599B-E3C8-390B-0F1F-CFB8D832380C}"/>
              </a:ext>
            </a:extLst>
          </p:cNvPr>
          <p:cNvSpPr>
            <a:spLocks noGrp="1"/>
          </p:cNvSpPr>
          <p:nvPr>
            <p:ph type="pic" sz="quarter" idx="116"/>
          </p:nvPr>
        </p:nvSpPr>
        <p:spPr>
          <a:xfrm>
            <a:off x="440439" y="1717964"/>
            <a:ext cx="3598162" cy="2047691"/>
          </a:xfrm>
          <a:prstGeom prst="round2DiagRect">
            <a:avLst>
              <a:gd name="adj1" fmla="val 0"/>
              <a:gd name="adj2" fmla="val 7814"/>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sp>
        <p:nvSpPr>
          <p:cNvPr id="2" name="3 Content Headline 1">
            <a:extLst>
              <a:ext uri="{FF2B5EF4-FFF2-40B4-BE49-F238E27FC236}">
                <a16:creationId xmlns:a16="http://schemas.microsoft.com/office/drawing/2014/main" id="{C0DCACFF-D22E-F685-23F4-D65B6EC5AEEA}"/>
              </a:ext>
            </a:extLst>
          </p:cNvPr>
          <p:cNvSpPr>
            <a:spLocks noGrp="1"/>
          </p:cNvSpPr>
          <p:nvPr>
            <p:ph type="body" sz="half" idx="118" hasCustomPrompt="1"/>
          </p:nvPr>
        </p:nvSpPr>
        <p:spPr>
          <a:xfrm>
            <a:off x="440438" y="4160962"/>
            <a:ext cx="3638758"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20" name="Text Placeholder 6">
            <a:extLst>
              <a:ext uri="{FF2B5EF4-FFF2-40B4-BE49-F238E27FC236}">
                <a16:creationId xmlns:a16="http://schemas.microsoft.com/office/drawing/2014/main" id="{615A0C55-8677-D823-B3B0-120D8292DB80}"/>
              </a:ext>
            </a:extLst>
          </p:cNvPr>
          <p:cNvSpPr>
            <a:spLocks noGrp="1"/>
          </p:cNvSpPr>
          <p:nvPr>
            <p:ph type="body" sz="quarter" idx="125" hasCustomPrompt="1"/>
          </p:nvPr>
        </p:nvSpPr>
        <p:spPr>
          <a:xfrm>
            <a:off x="440757" y="4615270"/>
            <a:ext cx="3597844"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15" name="Picture Placeholder 9">
            <a:extLst>
              <a:ext uri="{FF2B5EF4-FFF2-40B4-BE49-F238E27FC236}">
                <a16:creationId xmlns:a16="http://schemas.microsoft.com/office/drawing/2014/main" id="{817D754F-0C48-CD67-06A5-9D6394BD7A4F}"/>
              </a:ext>
            </a:extLst>
          </p:cNvPr>
          <p:cNvSpPr>
            <a:spLocks noGrp="1"/>
          </p:cNvSpPr>
          <p:nvPr>
            <p:ph type="pic" sz="quarter" idx="123"/>
          </p:nvPr>
        </p:nvSpPr>
        <p:spPr>
          <a:xfrm>
            <a:off x="4325150" y="1717964"/>
            <a:ext cx="3598162" cy="2047691"/>
          </a:xfrm>
          <a:prstGeom prst="round2DiagRect">
            <a:avLst>
              <a:gd name="adj1" fmla="val 0"/>
              <a:gd name="adj2" fmla="val 12032"/>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sp>
        <p:nvSpPr>
          <p:cNvPr id="18" name="5 Content Headline 2">
            <a:extLst>
              <a:ext uri="{FF2B5EF4-FFF2-40B4-BE49-F238E27FC236}">
                <a16:creationId xmlns:a16="http://schemas.microsoft.com/office/drawing/2014/main" id="{EE1E99F1-9C9D-C57D-BAC9-3EB13BA946E1}"/>
              </a:ext>
            </a:extLst>
          </p:cNvPr>
          <p:cNvSpPr>
            <a:spLocks noGrp="1"/>
          </p:cNvSpPr>
          <p:nvPr>
            <p:ph type="body" sz="half" idx="119" hasCustomPrompt="1"/>
          </p:nvPr>
        </p:nvSpPr>
        <p:spPr>
          <a:xfrm>
            <a:off x="4330700" y="4160962"/>
            <a:ext cx="3612250"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22" name="Text Placeholder 6">
            <a:extLst>
              <a:ext uri="{FF2B5EF4-FFF2-40B4-BE49-F238E27FC236}">
                <a16:creationId xmlns:a16="http://schemas.microsoft.com/office/drawing/2014/main" id="{016AC378-A609-466D-D223-DBF4269CA3EA}"/>
              </a:ext>
            </a:extLst>
          </p:cNvPr>
          <p:cNvSpPr>
            <a:spLocks noGrp="1"/>
          </p:cNvSpPr>
          <p:nvPr>
            <p:ph type="body" sz="quarter" idx="127" hasCustomPrompt="1"/>
          </p:nvPr>
        </p:nvSpPr>
        <p:spPr>
          <a:xfrm>
            <a:off x="8172754" y="4615270"/>
            <a:ext cx="362199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17" name="Picture Placeholder 9">
            <a:extLst>
              <a:ext uri="{FF2B5EF4-FFF2-40B4-BE49-F238E27FC236}">
                <a16:creationId xmlns:a16="http://schemas.microsoft.com/office/drawing/2014/main" id="{54A2647C-80B7-BD06-8A73-A9D99F0E6973}"/>
              </a:ext>
            </a:extLst>
          </p:cNvPr>
          <p:cNvSpPr>
            <a:spLocks noGrp="1"/>
          </p:cNvSpPr>
          <p:nvPr>
            <p:ph type="pic" sz="quarter" idx="124"/>
          </p:nvPr>
        </p:nvSpPr>
        <p:spPr>
          <a:xfrm>
            <a:off x="8172755" y="1717964"/>
            <a:ext cx="3598162" cy="2047691"/>
          </a:xfrm>
          <a:prstGeom prst="round2DiagRect">
            <a:avLst>
              <a:gd name="adj1" fmla="val 0"/>
              <a:gd name="adj2" fmla="val 7814"/>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sp>
        <p:nvSpPr>
          <p:cNvPr id="19" name="7 Content Headline 3">
            <a:extLst>
              <a:ext uri="{FF2B5EF4-FFF2-40B4-BE49-F238E27FC236}">
                <a16:creationId xmlns:a16="http://schemas.microsoft.com/office/drawing/2014/main" id="{B55DFA34-B13F-04F3-88F4-C78E9613ADB2}"/>
              </a:ext>
            </a:extLst>
          </p:cNvPr>
          <p:cNvSpPr>
            <a:spLocks noGrp="1"/>
          </p:cNvSpPr>
          <p:nvPr>
            <p:ph type="body" sz="half" idx="121" hasCustomPrompt="1"/>
          </p:nvPr>
        </p:nvSpPr>
        <p:spPr>
          <a:xfrm>
            <a:off x="8188354" y="4160962"/>
            <a:ext cx="3606394"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21" name="Text Placeholder 6">
            <a:extLst>
              <a:ext uri="{FF2B5EF4-FFF2-40B4-BE49-F238E27FC236}">
                <a16:creationId xmlns:a16="http://schemas.microsoft.com/office/drawing/2014/main" id="{1E89A267-AE25-E025-4052-398802A2E820}"/>
              </a:ext>
            </a:extLst>
          </p:cNvPr>
          <p:cNvSpPr>
            <a:spLocks noGrp="1"/>
          </p:cNvSpPr>
          <p:nvPr>
            <p:ph type="body" sz="quarter" idx="126" hasCustomPrompt="1"/>
          </p:nvPr>
        </p:nvSpPr>
        <p:spPr>
          <a:xfrm>
            <a:off x="4340501" y="4615270"/>
            <a:ext cx="3584299"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145846101"/>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 Image - Light">
    <p:bg>
      <p:bgRef idx="1001">
        <a:schemeClr val="bg2"/>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5" name="Picture Placeholder 9">
            <a:extLst>
              <a:ext uri="{FF2B5EF4-FFF2-40B4-BE49-F238E27FC236}">
                <a16:creationId xmlns:a16="http://schemas.microsoft.com/office/drawing/2014/main" id="{CFBAF27B-2313-1B94-7F6E-0352FA1C7190}"/>
              </a:ext>
            </a:extLst>
          </p:cNvPr>
          <p:cNvSpPr>
            <a:spLocks noGrp="1"/>
          </p:cNvSpPr>
          <p:nvPr>
            <p:ph type="pic" sz="quarter" idx="116"/>
          </p:nvPr>
        </p:nvSpPr>
        <p:spPr>
          <a:xfrm>
            <a:off x="429609" y="850558"/>
            <a:ext cx="11342261" cy="5169242"/>
          </a:xfrm>
          <a:prstGeom prst="round2DiagRect">
            <a:avLst>
              <a:gd name="adj1" fmla="val 0"/>
              <a:gd name="adj2" fmla="val 7814"/>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25064960"/>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ull Image - Light">
    <p:bg>
      <p:bgRef idx="1001">
        <a:schemeClr val="bg2"/>
      </p:bgRef>
    </p:bg>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CFBAF27B-2313-1B94-7F6E-0352FA1C7190}"/>
              </a:ext>
            </a:extLst>
          </p:cNvPr>
          <p:cNvSpPr>
            <a:spLocks noGrp="1"/>
          </p:cNvSpPr>
          <p:nvPr>
            <p:ph type="pic" sz="quarter" idx="116"/>
          </p:nvPr>
        </p:nvSpPr>
        <p:spPr>
          <a:xfrm>
            <a:off x="429609" y="419100"/>
            <a:ext cx="11342261" cy="6019800"/>
          </a:xfrm>
          <a:prstGeom prst="round2DiagRect">
            <a:avLst>
              <a:gd name="adj1" fmla="val 0"/>
              <a:gd name="adj2" fmla="val 7814"/>
            </a:avLst>
          </a:prstGeom>
          <a:solidFill>
            <a:schemeClr val="accent6"/>
          </a:solidFill>
          <a:ln>
            <a:noFill/>
          </a:ln>
        </p:spPr>
        <p:txBody>
          <a:bodyPr/>
          <a:lstStyle>
            <a:lvl1pPr>
              <a:defRPr b="1" i="0">
                <a:latin typeface="Futura Next DemiBold" panose="020B0602020204020303" pitchFamily="34" charset="77"/>
              </a:defRPr>
            </a:lvl1pPr>
          </a:lstStyle>
          <a:p>
            <a:endParaRPr lang="en-US"/>
          </a:p>
        </p:txBody>
      </p:sp>
    </p:spTree>
    <p:extLst>
      <p:ext uri="{BB962C8B-B14F-4D97-AF65-F5344CB8AC3E}">
        <p14:creationId xmlns:p14="http://schemas.microsoft.com/office/powerpoint/2010/main" val="1609384644"/>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 Image - Light">
    <p:bg>
      <p:bgRef idx="1001">
        <a:schemeClr val="bg2"/>
      </p:bgRef>
    </p:bg>
    <p:spTree>
      <p:nvGrpSpPr>
        <p:cNvPr id="1" name=""/>
        <p:cNvGrpSpPr/>
        <p:nvPr/>
      </p:nvGrpSpPr>
      <p:grpSpPr>
        <a:xfrm>
          <a:off x="0" y="0"/>
          <a:ext cx="0" cy="0"/>
          <a:chOff x="0" y="0"/>
          <a:chExt cx="0" cy="0"/>
        </a:xfrm>
      </p:grpSpPr>
      <p:sp>
        <p:nvSpPr>
          <p:cNvPr id="7" name="1 Eyebrow">
            <a:extLst>
              <a:ext uri="{FF2B5EF4-FFF2-40B4-BE49-F238E27FC236}">
                <a16:creationId xmlns:a16="http://schemas.microsoft.com/office/drawing/2014/main" id="{B48AED7B-E053-6A2C-279A-C7755926F97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14" name="Picture Placeholder 6">
            <a:extLst>
              <a:ext uri="{FF2B5EF4-FFF2-40B4-BE49-F238E27FC236}">
                <a16:creationId xmlns:a16="http://schemas.microsoft.com/office/drawing/2014/main" id="{F57B64DC-FDF8-2D93-18D2-A789816BEE6E}"/>
              </a:ext>
            </a:extLst>
          </p:cNvPr>
          <p:cNvSpPr>
            <a:spLocks noGrp="1"/>
          </p:cNvSpPr>
          <p:nvPr>
            <p:ph type="pic" sz="quarter" idx="40" hasCustomPrompt="1"/>
          </p:nvPr>
        </p:nvSpPr>
        <p:spPr>
          <a:xfrm>
            <a:off x="419100" y="838200"/>
            <a:ext cx="2076252" cy="4315271"/>
          </a:xfrm>
          <a:prstGeom prst="roundRect">
            <a:avLst>
              <a:gd name="adj" fmla="val 3802"/>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
        <p:nvSpPr>
          <p:cNvPr id="2" name="Text Placeholder 3">
            <a:extLst>
              <a:ext uri="{FF2B5EF4-FFF2-40B4-BE49-F238E27FC236}">
                <a16:creationId xmlns:a16="http://schemas.microsoft.com/office/drawing/2014/main" id="{22E1EAD2-E969-7CFD-D80B-B46952A3CC41}"/>
              </a:ext>
            </a:extLst>
          </p:cNvPr>
          <p:cNvSpPr>
            <a:spLocks noGrp="1"/>
          </p:cNvSpPr>
          <p:nvPr>
            <p:ph type="body" sz="half" idx="12" hasCustomPrompt="1"/>
          </p:nvPr>
        </p:nvSpPr>
        <p:spPr>
          <a:xfrm>
            <a:off x="419051" y="5328335"/>
            <a:ext cx="2076252" cy="996940"/>
          </a:xfrm>
          <a:prstGeom prst="rect">
            <a:avLst/>
          </a:prstGeom>
          <a:noFill/>
        </p:spPr>
        <p:txBody>
          <a:bodyPr wrap="square" anchor="t">
            <a:spAutoFit/>
          </a:bodyPr>
          <a:lstStyle>
            <a:lvl1pPr marL="0" indent="0" algn="l">
              <a:lnSpc>
                <a:spcPct val="110000"/>
              </a:lnSpc>
              <a:spcBef>
                <a:spcPts val="0"/>
              </a:spcBef>
              <a:buFont typeface="Arial" panose="020B0604020202020204" pitchFamily="34" charset="0"/>
              <a:buNone/>
              <a:defRPr sz="900" b="0" i="0">
                <a:solidFill>
                  <a:schemeClr val="tx1"/>
                </a:solidFill>
                <a:latin typeface="Futura Next Book" panose="020B05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Title</a:t>
            </a:r>
            <a:br>
              <a:rPr lang="en-US"/>
            </a:br>
            <a:br>
              <a:rPr lang="en-US"/>
            </a:b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8" name="Picture Placeholder 6">
            <a:extLst>
              <a:ext uri="{FF2B5EF4-FFF2-40B4-BE49-F238E27FC236}">
                <a16:creationId xmlns:a16="http://schemas.microsoft.com/office/drawing/2014/main" id="{B73E10A3-7464-F491-C913-A84FE299A4E9}"/>
              </a:ext>
            </a:extLst>
          </p:cNvPr>
          <p:cNvSpPr>
            <a:spLocks noGrp="1"/>
          </p:cNvSpPr>
          <p:nvPr>
            <p:ph type="pic" sz="quarter" idx="67" hasCustomPrompt="1"/>
          </p:nvPr>
        </p:nvSpPr>
        <p:spPr>
          <a:xfrm>
            <a:off x="2738537" y="838200"/>
            <a:ext cx="2076252" cy="4315271"/>
          </a:xfrm>
          <a:prstGeom prst="roundRect">
            <a:avLst>
              <a:gd name="adj" fmla="val 3802"/>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
        <p:nvSpPr>
          <p:cNvPr id="3" name="Text Placeholder 3">
            <a:extLst>
              <a:ext uri="{FF2B5EF4-FFF2-40B4-BE49-F238E27FC236}">
                <a16:creationId xmlns:a16="http://schemas.microsoft.com/office/drawing/2014/main" id="{2E9E77B0-F427-C57A-EA9A-C697C2015575}"/>
              </a:ext>
            </a:extLst>
          </p:cNvPr>
          <p:cNvSpPr>
            <a:spLocks noGrp="1"/>
          </p:cNvSpPr>
          <p:nvPr>
            <p:ph type="body" sz="half" idx="63" hasCustomPrompt="1"/>
          </p:nvPr>
        </p:nvSpPr>
        <p:spPr>
          <a:xfrm>
            <a:off x="2625390" y="5328335"/>
            <a:ext cx="2227015" cy="996940"/>
          </a:xfrm>
          <a:prstGeom prst="rect">
            <a:avLst/>
          </a:prstGeom>
          <a:noFill/>
        </p:spPr>
        <p:txBody>
          <a:bodyPr wrap="square" anchor="t">
            <a:spAutoFit/>
          </a:bodyPr>
          <a:lstStyle>
            <a:lvl1pPr marL="0" indent="0" algn="l">
              <a:lnSpc>
                <a:spcPct val="110000"/>
              </a:lnSpc>
              <a:spcBef>
                <a:spcPts val="0"/>
              </a:spcBef>
              <a:buFont typeface="Arial" panose="020B0604020202020204" pitchFamily="34" charset="0"/>
              <a:buNone/>
              <a:defRPr sz="900" b="0" i="0">
                <a:solidFill>
                  <a:schemeClr val="tx1"/>
                </a:solidFill>
                <a:latin typeface="Futura Next Book" panose="020B05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Title</a:t>
            </a:r>
            <a:br>
              <a:rPr lang="en-US"/>
            </a:br>
            <a:br>
              <a:rPr lang="en-US"/>
            </a:b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Picture Placeholder 6">
            <a:extLst>
              <a:ext uri="{FF2B5EF4-FFF2-40B4-BE49-F238E27FC236}">
                <a16:creationId xmlns:a16="http://schemas.microsoft.com/office/drawing/2014/main" id="{08FD3C0D-265A-A916-71D0-1E9F3E05F48A}"/>
              </a:ext>
            </a:extLst>
          </p:cNvPr>
          <p:cNvSpPr>
            <a:spLocks noGrp="1"/>
          </p:cNvSpPr>
          <p:nvPr>
            <p:ph type="pic" sz="quarter" idx="68" hasCustomPrompt="1"/>
          </p:nvPr>
        </p:nvSpPr>
        <p:spPr>
          <a:xfrm>
            <a:off x="5057974" y="838200"/>
            <a:ext cx="2076252" cy="4315271"/>
          </a:xfrm>
          <a:prstGeom prst="roundRect">
            <a:avLst>
              <a:gd name="adj" fmla="val 3802"/>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
        <p:nvSpPr>
          <p:cNvPr id="4" name="Text Placeholder 3">
            <a:extLst>
              <a:ext uri="{FF2B5EF4-FFF2-40B4-BE49-F238E27FC236}">
                <a16:creationId xmlns:a16="http://schemas.microsoft.com/office/drawing/2014/main" id="{33F855D4-BD7D-68DF-0919-C24B23215ACB}"/>
              </a:ext>
            </a:extLst>
          </p:cNvPr>
          <p:cNvSpPr>
            <a:spLocks noGrp="1"/>
          </p:cNvSpPr>
          <p:nvPr>
            <p:ph type="body" sz="half" idx="64" hasCustomPrompt="1"/>
          </p:nvPr>
        </p:nvSpPr>
        <p:spPr>
          <a:xfrm>
            <a:off x="5057974" y="5328335"/>
            <a:ext cx="2151534" cy="996940"/>
          </a:xfrm>
          <a:prstGeom prst="rect">
            <a:avLst/>
          </a:prstGeom>
          <a:noFill/>
        </p:spPr>
        <p:txBody>
          <a:bodyPr wrap="square" anchor="t">
            <a:spAutoFit/>
          </a:bodyPr>
          <a:lstStyle>
            <a:lvl1pPr marL="0" indent="0" algn="l">
              <a:lnSpc>
                <a:spcPct val="110000"/>
              </a:lnSpc>
              <a:spcBef>
                <a:spcPts val="0"/>
              </a:spcBef>
              <a:buFont typeface="Arial" panose="020B0604020202020204" pitchFamily="34" charset="0"/>
              <a:buNone/>
              <a:defRPr sz="900" b="0" i="0">
                <a:solidFill>
                  <a:schemeClr val="tx1"/>
                </a:solidFill>
                <a:latin typeface="Futura Next Book" panose="020B05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Title</a:t>
            </a:r>
            <a:br>
              <a:rPr lang="en-US"/>
            </a:br>
            <a:br>
              <a:rPr lang="en-US"/>
            </a:b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Picture Placeholder 6">
            <a:extLst>
              <a:ext uri="{FF2B5EF4-FFF2-40B4-BE49-F238E27FC236}">
                <a16:creationId xmlns:a16="http://schemas.microsoft.com/office/drawing/2014/main" id="{A908627D-8640-7123-FDF6-3EF79F2142A8}"/>
              </a:ext>
            </a:extLst>
          </p:cNvPr>
          <p:cNvSpPr>
            <a:spLocks noGrp="1"/>
          </p:cNvSpPr>
          <p:nvPr>
            <p:ph type="pic" sz="quarter" idx="69" hasCustomPrompt="1"/>
          </p:nvPr>
        </p:nvSpPr>
        <p:spPr>
          <a:xfrm>
            <a:off x="7377411" y="838200"/>
            <a:ext cx="2076252" cy="4315271"/>
          </a:xfrm>
          <a:prstGeom prst="roundRect">
            <a:avLst>
              <a:gd name="adj" fmla="val 3802"/>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
        <p:nvSpPr>
          <p:cNvPr id="5" name="Text Placeholder 3">
            <a:extLst>
              <a:ext uri="{FF2B5EF4-FFF2-40B4-BE49-F238E27FC236}">
                <a16:creationId xmlns:a16="http://schemas.microsoft.com/office/drawing/2014/main" id="{8A83B09D-F05F-74CC-63FA-A39EC256273D}"/>
              </a:ext>
            </a:extLst>
          </p:cNvPr>
          <p:cNvSpPr>
            <a:spLocks noGrp="1"/>
          </p:cNvSpPr>
          <p:nvPr>
            <p:ph type="body" sz="half" idx="65" hasCustomPrompt="1"/>
          </p:nvPr>
        </p:nvSpPr>
        <p:spPr>
          <a:xfrm>
            <a:off x="7377410" y="5328335"/>
            <a:ext cx="2189199" cy="996940"/>
          </a:xfrm>
          <a:prstGeom prst="rect">
            <a:avLst/>
          </a:prstGeom>
          <a:noFill/>
        </p:spPr>
        <p:txBody>
          <a:bodyPr wrap="square" anchor="t">
            <a:spAutoFit/>
          </a:bodyPr>
          <a:lstStyle>
            <a:lvl1pPr marL="0" indent="0" algn="l">
              <a:lnSpc>
                <a:spcPct val="110000"/>
              </a:lnSpc>
              <a:spcBef>
                <a:spcPts val="0"/>
              </a:spcBef>
              <a:buFont typeface="Arial" panose="020B0604020202020204" pitchFamily="34" charset="0"/>
              <a:buNone/>
              <a:defRPr sz="900" b="0" i="0">
                <a:solidFill>
                  <a:schemeClr val="tx1"/>
                </a:solidFill>
                <a:latin typeface="Futura Next Book" panose="020B05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Title</a:t>
            </a:r>
            <a:br>
              <a:rPr lang="en-US"/>
            </a:br>
            <a:br>
              <a:rPr lang="en-US"/>
            </a:b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Picture Placeholder 6">
            <a:extLst>
              <a:ext uri="{FF2B5EF4-FFF2-40B4-BE49-F238E27FC236}">
                <a16:creationId xmlns:a16="http://schemas.microsoft.com/office/drawing/2014/main" id="{BD9B9522-9B33-7C10-B97F-6FC74836ED09}"/>
              </a:ext>
            </a:extLst>
          </p:cNvPr>
          <p:cNvSpPr>
            <a:spLocks noGrp="1"/>
          </p:cNvSpPr>
          <p:nvPr>
            <p:ph type="pic" sz="quarter" idx="70" hasCustomPrompt="1"/>
          </p:nvPr>
        </p:nvSpPr>
        <p:spPr>
          <a:xfrm>
            <a:off x="9696847" y="838200"/>
            <a:ext cx="2076252" cy="4315271"/>
          </a:xfrm>
          <a:prstGeom prst="roundRect">
            <a:avLst>
              <a:gd name="adj" fmla="val 3802"/>
            </a:avLst>
          </a:prstGeom>
          <a:solidFill>
            <a:schemeClr val="bg1">
              <a:lumMod val="85000"/>
            </a:schemeClr>
          </a:solidFill>
        </p:spPr>
        <p:txBody>
          <a:bodyPr/>
          <a:lstStyle>
            <a:lvl1pPr algn="ctr">
              <a:defRPr sz="500" b="1" i="0">
                <a:latin typeface="Futura Next DemiBold" panose="020B0602020204020303" pitchFamily="34" charset="77"/>
              </a:defRPr>
            </a:lvl1pPr>
          </a:lstStyle>
          <a:p>
            <a:r>
              <a:rPr lang="en-SE"/>
              <a:t> </a:t>
            </a:r>
          </a:p>
        </p:txBody>
      </p:sp>
      <p:sp>
        <p:nvSpPr>
          <p:cNvPr id="6" name="Text Placeholder 3">
            <a:extLst>
              <a:ext uri="{FF2B5EF4-FFF2-40B4-BE49-F238E27FC236}">
                <a16:creationId xmlns:a16="http://schemas.microsoft.com/office/drawing/2014/main" id="{AC8A9545-982A-4E4C-5962-CBF2A06EAF96}"/>
              </a:ext>
            </a:extLst>
          </p:cNvPr>
          <p:cNvSpPr>
            <a:spLocks noGrp="1"/>
          </p:cNvSpPr>
          <p:nvPr>
            <p:ph type="body" sz="half" idx="66" hasCustomPrompt="1"/>
          </p:nvPr>
        </p:nvSpPr>
        <p:spPr>
          <a:xfrm>
            <a:off x="9696847" y="5328335"/>
            <a:ext cx="2076053" cy="996940"/>
          </a:xfrm>
          <a:prstGeom prst="rect">
            <a:avLst/>
          </a:prstGeom>
          <a:noFill/>
        </p:spPr>
        <p:txBody>
          <a:bodyPr wrap="square" anchor="t">
            <a:spAutoFit/>
          </a:bodyPr>
          <a:lstStyle>
            <a:lvl1pPr marL="0" indent="0" algn="l">
              <a:lnSpc>
                <a:spcPct val="110000"/>
              </a:lnSpc>
              <a:spcBef>
                <a:spcPts val="0"/>
              </a:spcBef>
              <a:buFont typeface="Arial" panose="020B0604020202020204" pitchFamily="34" charset="0"/>
              <a:buNone/>
              <a:defRPr sz="900" b="0" i="0">
                <a:solidFill>
                  <a:schemeClr val="tx1"/>
                </a:solidFill>
                <a:latin typeface="Futura Next Book" panose="020B0502020204020303" pitchFamily="34" charset="77"/>
              </a:defRPr>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Title</a:t>
            </a:r>
            <a:br>
              <a:rPr lang="en-US"/>
            </a:br>
            <a:br>
              <a:rPr lang="en-US"/>
            </a:b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2" name="00 Date">
            <a:extLst>
              <a:ext uri="{FF2B5EF4-FFF2-40B4-BE49-F238E27FC236}">
                <a16:creationId xmlns:a16="http://schemas.microsoft.com/office/drawing/2014/main" id="{777EDCCC-3CE3-7BBE-A139-F96863B2DA17}"/>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Tree>
    <p:extLst>
      <p:ext uri="{BB962C8B-B14F-4D97-AF65-F5344CB8AC3E}">
        <p14:creationId xmlns:p14="http://schemas.microsoft.com/office/powerpoint/2010/main" val="548813296"/>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 Image R Square - Dark">
    <p:bg>
      <p:bgRef idx="1001">
        <a:schemeClr val="bg1"/>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1" i="0">
                <a:latin typeface="Futura Next DemiBold" panose="020B06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4594190" cy="1197022"/>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Long header type styling, use this when you have a callout or lot to say lorem ipsum dolor sit </a:t>
            </a:r>
            <a:r>
              <a:rPr lang="en-US" err="1"/>
              <a:t>amet</a:t>
            </a:r>
            <a:endParaRPr lang="en-US"/>
          </a:p>
        </p:txBody>
      </p:sp>
      <p:sp>
        <p:nvSpPr>
          <p:cNvPr id="14" name="3 Content Headline">
            <a:extLst>
              <a:ext uri="{FF2B5EF4-FFF2-40B4-BE49-F238E27FC236}">
                <a16:creationId xmlns:a16="http://schemas.microsoft.com/office/drawing/2014/main" id="{9114AB24-A781-7887-9801-CA8F8F83B639}"/>
              </a:ext>
            </a:extLst>
          </p:cNvPr>
          <p:cNvSpPr>
            <a:spLocks noGrp="1"/>
          </p:cNvSpPr>
          <p:nvPr>
            <p:ph type="body" sz="half" idx="118" hasCustomPrompt="1"/>
          </p:nvPr>
        </p:nvSpPr>
        <p:spPr>
          <a:xfrm>
            <a:off x="440438" y="2981645"/>
            <a:ext cx="4596062"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10000"/>
              </a:lnSpc>
              <a:spcBef>
                <a:spcPts val="0"/>
              </a:spcBef>
              <a:spcAft>
                <a:spcPts val="0"/>
              </a:spcAft>
              <a:buClrTx/>
              <a:buSzTx/>
              <a:buFontTx/>
              <a:buNone/>
              <a:tabLst/>
              <a:defRPr lang="pt-BR" sz="14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7" name="Text Placeholder 6">
            <a:extLst>
              <a:ext uri="{FF2B5EF4-FFF2-40B4-BE49-F238E27FC236}">
                <a16:creationId xmlns:a16="http://schemas.microsoft.com/office/drawing/2014/main" id="{7F5456C0-0F3D-71FC-A636-19D9D63EF215}"/>
              </a:ext>
            </a:extLst>
          </p:cNvPr>
          <p:cNvSpPr>
            <a:spLocks noGrp="1"/>
          </p:cNvSpPr>
          <p:nvPr>
            <p:ph type="body" sz="quarter" idx="13" hasCustomPrompt="1"/>
          </p:nvPr>
        </p:nvSpPr>
        <p:spPr>
          <a:xfrm>
            <a:off x="442310" y="3429000"/>
            <a:ext cx="4594190" cy="20240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Picture Placeholder 9">
            <a:extLst>
              <a:ext uri="{FF2B5EF4-FFF2-40B4-BE49-F238E27FC236}">
                <a16:creationId xmlns:a16="http://schemas.microsoft.com/office/drawing/2014/main" id="{106B3E4B-AC29-9B7F-BF4D-CD2007487AF7}"/>
              </a:ext>
            </a:extLst>
          </p:cNvPr>
          <p:cNvSpPr>
            <a:spLocks noGrp="1"/>
          </p:cNvSpPr>
          <p:nvPr>
            <p:ph type="pic" sz="quarter" idx="116"/>
          </p:nvPr>
        </p:nvSpPr>
        <p:spPr>
          <a:xfrm>
            <a:off x="6210300" y="850558"/>
            <a:ext cx="5570537" cy="5169242"/>
          </a:xfrm>
          <a:prstGeom prst="round2DiagRect">
            <a:avLst>
              <a:gd name="adj1" fmla="val 0"/>
              <a:gd name="adj2" fmla="val 7814"/>
            </a:avLst>
          </a:prstGeom>
          <a:solidFill>
            <a:schemeClr val="accent6"/>
          </a:solidFill>
          <a:ln>
            <a:noFill/>
          </a:ln>
        </p:spPr>
        <p:txBody>
          <a:bodyPr/>
          <a:lstStyle>
            <a:lvl1pPr>
              <a:defRPr b="1" i="0">
                <a:solidFill>
                  <a:schemeClr val="bg1"/>
                </a:solidFill>
                <a:latin typeface="Futura Next DemiBold" panose="020B0602020204020303" pitchFamily="34" charset="77"/>
              </a:defRPr>
            </a:lvl1pPr>
          </a:lstStyle>
          <a:p>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471324986"/>
      </p:ext>
    </p:extLst>
  </p:cSld>
  <p:clrMapOvr>
    <a:overrideClrMapping bg1="dk1" tx1="lt1" bg2="dk2" tx2="lt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 Image R Large - Dark">
    <p:bg>
      <p:bgRef idx="1001">
        <a:schemeClr val="bg1"/>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55E0F8F7-1853-A2E4-7071-7BEB61EB8430}"/>
              </a:ext>
            </a:extLst>
          </p:cNvPr>
          <p:cNvSpPr>
            <a:spLocks noGrp="1"/>
          </p:cNvSpPr>
          <p:nvPr>
            <p:ph type="title" hasCustomPrompt="1"/>
          </p:nvPr>
        </p:nvSpPr>
        <p:spPr>
          <a:xfrm>
            <a:off x="435010" y="857409"/>
            <a:ext cx="36035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Medium header type styling</a:t>
            </a:r>
          </a:p>
        </p:txBody>
      </p:sp>
      <p:sp>
        <p:nvSpPr>
          <p:cNvPr id="10" name="3 Content Headline 1">
            <a:extLst>
              <a:ext uri="{FF2B5EF4-FFF2-40B4-BE49-F238E27FC236}">
                <a16:creationId xmlns:a16="http://schemas.microsoft.com/office/drawing/2014/main" id="{D17C540A-8BC0-E26F-B6B6-AF5B8840E193}"/>
              </a:ext>
            </a:extLst>
          </p:cNvPr>
          <p:cNvSpPr>
            <a:spLocks noGrp="1"/>
          </p:cNvSpPr>
          <p:nvPr>
            <p:ph type="body" sz="half" idx="118" hasCustomPrompt="1"/>
          </p:nvPr>
        </p:nvSpPr>
        <p:spPr>
          <a:xfrm>
            <a:off x="440438" y="4429840"/>
            <a:ext cx="3638758"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1" name="Text Placeholder 6">
            <a:extLst>
              <a:ext uri="{FF2B5EF4-FFF2-40B4-BE49-F238E27FC236}">
                <a16:creationId xmlns:a16="http://schemas.microsoft.com/office/drawing/2014/main" id="{00D5E706-45FA-AA72-C3D2-E8E23B1033DD}"/>
              </a:ext>
            </a:extLst>
          </p:cNvPr>
          <p:cNvSpPr>
            <a:spLocks noGrp="1"/>
          </p:cNvSpPr>
          <p:nvPr>
            <p:ph type="body" sz="quarter" idx="125" hasCustomPrompt="1"/>
          </p:nvPr>
        </p:nvSpPr>
        <p:spPr>
          <a:xfrm>
            <a:off x="440757" y="4884148"/>
            <a:ext cx="3597844"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5" name="Picture Placeholder 9">
            <a:extLst>
              <a:ext uri="{FF2B5EF4-FFF2-40B4-BE49-F238E27FC236}">
                <a16:creationId xmlns:a16="http://schemas.microsoft.com/office/drawing/2014/main" id="{CFBAF27B-2313-1B94-7F6E-0352FA1C7190}"/>
              </a:ext>
            </a:extLst>
          </p:cNvPr>
          <p:cNvSpPr>
            <a:spLocks noGrp="1"/>
          </p:cNvSpPr>
          <p:nvPr>
            <p:ph type="pic" sz="quarter" idx="116"/>
          </p:nvPr>
        </p:nvSpPr>
        <p:spPr>
          <a:xfrm>
            <a:off x="4305300" y="850558"/>
            <a:ext cx="7475537" cy="5169242"/>
          </a:xfrm>
          <a:prstGeom prst="round2DiagRect">
            <a:avLst>
              <a:gd name="adj1" fmla="val 0"/>
              <a:gd name="adj2" fmla="val 7814"/>
            </a:avLst>
          </a:prstGeom>
          <a:solidFill>
            <a:schemeClr val="accent6"/>
          </a:solidFill>
          <a:ln>
            <a:noFill/>
          </a:ln>
        </p:spPr>
        <p:txBody>
          <a:bodyPr/>
          <a:lstStyle>
            <a:lvl1pPr>
              <a:defRPr b="1" i="0">
                <a:solidFill>
                  <a:schemeClr val="bg1"/>
                </a:solidFill>
                <a:latin typeface="Futura Next DemiBold" panose="020B0602020204020303" pitchFamily="34" charset="77"/>
              </a:defRPr>
            </a:lvl1pPr>
          </a:lstStyle>
          <a:p>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851567546"/>
      </p:ext>
    </p:extLst>
  </p:cSld>
  <p:clrMapOvr>
    <a:overrideClrMapping bg1="dk1" tx1="lt1" bg2="dk2" tx2="lt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 Image L - Dark">
    <p:bg>
      <p:bgRef idx="1001">
        <a:schemeClr val="bg1"/>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55E0F8F7-1853-A2E4-7071-7BEB61EB8430}"/>
              </a:ext>
            </a:extLst>
          </p:cNvPr>
          <p:cNvSpPr>
            <a:spLocks noGrp="1"/>
          </p:cNvSpPr>
          <p:nvPr>
            <p:ph type="title" hasCustomPrompt="1"/>
          </p:nvPr>
        </p:nvSpPr>
        <p:spPr>
          <a:xfrm>
            <a:off x="8153400" y="857409"/>
            <a:ext cx="3568394"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Medium header type styling</a:t>
            </a:r>
          </a:p>
        </p:txBody>
      </p:sp>
      <p:sp>
        <p:nvSpPr>
          <p:cNvPr id="10" name="3 Content Headline 1">
            <a:extLst>
              <a:ext uri="{FF2B5EF4-FFF2-40B4-BE49-F238E27FC236}">
                <a16:creationId xmlns:a16="http://schemas.microsoft.com/office/drawing/2014/main" id="{D17C540A-8BC0-E26F-B6B6-AF5B8840E193}"/>
              </a:ext>
            </a:extLst>
          </p:cNvPr>
          <p:cNvSpPr>
            <a:spLocks noGrp="1"/>
          </p:cNvSpPr>
          <p:nvPr>
            <p:ph type="body" sz="half" idx="118" hasCustomPrompt="1"/>
          </p:nvPr>
        </p:nvSpPr>
        <p:spPr>
          <a:xfrm>
            <a:off x="8186295" y="4287649"/>
            <a:ext cx="3586605" cy="278420"/>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1" name="Text Placeholder 6">
            <a:extLst>
              <a:ext uri="{FF2B5EF4-FFF2-40B4-BE49-F238E27FC236}">
                <a16:creationId xmlns:a16="http://schemas.microsoft.com/office/drawing/2014/main" id="{00D5E706-45FA-AA72-C3D2-E8E23B1033DD}"/>
              </a:ext>
            </a:extLst>
          </p:cNvPr>
          <p:cNvSpPr>
            <a:spLocks noGrp="1"/>
          </p:cNvSpPr>
          <p:nvPr>
            <p:ph type="body" sz="quarter" idx="125" hasCustomPrompt="1"/>
          </p:nvPr>
        </p:nvSpPr>
        <p:spPr>
          <a:xfrm>
            <a:off x="8186295" y="4730807"/>
            <a:ext cx="3535499"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5" name="Picture Placeholder 9">
            <a:extLst>
              <a:ext uri="{FF2B5EF4-FFF2-40B4-BE49-F238E27FC236}">
                <a16:creationId xmlns:a16="http://schemas.microsoft.com/office/drawing/2014/main" id="{CFBAF27B-2313-1B94-7F6E-0352FA1C7190}"/>
              </a:ext>
            </a:extLst>
          </p:cNvPr>
          <p:cNvSpPr>
            <a:spLocks noGrp="1"/>
          </p:cNvSpPr>
          <p:nvPr>
            <p:ph type="pic" sz="quarter" idx="116"/>
          </p:nvPr>
        </p:nvSpPr>
        <p:spPr>
          <a:xfrm>
            <a:off x="429610" y="850558"/>
            <a:ext cx="7475537" cy="5169242"/>
          </a:xfrm>
          <a:prstGeom prst="round2DiagRect">
            <a:avLst>
              <a:gd name="adj1" fmla="val 0"/>
              <a:gd name="adj2" fmla="val 7814"/>
            </a:avLst>
          </a:prstGeom>
          <a:solidFill>
            <a:schemeClr val="accent6"/>
          </a:solidFill>
          <a:ln>
            <a:noFill/>
          </a:ln>
        </p:spPr>
        <p:txBody>
          <a:bodyPr/>
          <a:lstStyle>
            <a:lvl1pPr>
              <a:defRPr b="1" i="0">
                <a:solidFill>
                  <a:schemeClr val="bg1"/>
                </a:solidFill>
                <a:latin typeface="Futura Next DemiBold" panose="020B0602020204020303" pitchFamily="34" charset="77"/>
              </a:defRPr>
            </a:lvl1pPr>
          </a:lstStyle>
          <a:p>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443504079"/>
      </p:ext>
    </p:extLst>
  </p:cSld>
  <p:clrMapOvr>
    <a:overrideClrMapping bg1="dk1" tx1="lt1" bg2="dk2" tx2="lt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 Images R - Dark">
    <p:bg>
      <p:bgRef idx="1001">
        <a:schemeClr val="bg1"/>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3597844" cy="267914"/>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55E0F8F7-1853-A2E4-7071-7BEB61EB8430}"/>
              </a:ext>
            </a:extLst>
          </p:cNvPr>
          <p:cNvSpPr>
            <a:spLocks noGrp="1"/>
          </p:cNvSpPr>
          <p:nvPr>
            <p:ph type="title" hasCustomPrompt="1"/>
          </p:nvPr>
        </p:nvSpPr>
        <p:spPr>
          <a:xfrm>
            <a:off x="435010" y="857409"/>
            <a:ext cx="3603590" cy="2048615"/>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Medium header type styling</a:t>
            </a:r>
          </a:p>
        </p:txBody>
      </p:sp>
      <p:sp>
        <p:nvSpPr>
          <p:cNvPr id="10" name="3 Content Headline 1">
            <a:extLst>
              <a:ext uri="{FF2B5EF4-FFF2-40B4-BE49-F238E27FC236}">
                <a16:creationId xmlns:a16="http://schemas.microsoft.com/office/drawing/2014/main" id="{D17C540A-8BC0-E26F-B6B6-AF5B8840E193}"/>
              </a:ext>
            </a:extLst>
          </p:cNvPr>
          <p:cNvSpPr>
            <a:spLocks noGrp="1"/>
          </p:cNvSpPr>
          <p:nvPr>
            <p:ph type="body" sz="half" idx="118" hasCustomPrompt="1"/>
          </p:nvPr>
        </p:nvSpPr>
        <p:spPr>
          <a:xfrm>
            <a:off x="440438" y="4429841"/>
            <a:ext cx="3598162" cy="267914"/>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1" name="Text Placeholder 6">
            <a:extLst>
              <a:ext uri="{FF2B5EF4-FFF2-40B4-BE49-F238E27FC236}">
                <a16:creationId xmlns:a16="http://schemas.microsoft.com/office/drawing/2014/main" id="{00D5E706-45FA-AA72-C3D2-E8E23B1033DD}"/>
              </a:ext>
            </a:extLst>
          </p:cNvPr>
          <p:cNvSpPr>
            <a:spLocks noGrp="1"/>
          </p:cNvSpPr>
          <p:nvPr>
            <p:ph type="body" sz="quarter" idx="125" hasCustomPrompt="1"/>
          </p:nvPr>
        </p:nvSpPr>
        <p:spPr>
          <a:xfrm>
            <a:off x="440757" y="4884148"/>
            <a:ext cx="3597844"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13" name="Picture Placeholder 12">
            <a:extLst>
              <a:ext uri="{FF2B5EF4-FFF2-40B4-BE49-F238E27FC236}">
                <a16:creationId xmlns:a16="http://schemas.microsoft.com/office/drawing/2014/main" id="{679A5467-C492-12DC-423F-64B541773A48}"/>
              </a:ext>
            </a:extLst>
          </p:cNvPr>
          <p:cNvSpPr>
            <a:spLocks noGrp="1"/>
          </p:cNvSpPr>
          <p:nvPr>
            <p:ph type="pic" sz="quarter" idx="126"/>
          </p:nvPr>
        </p:nvSpPr>
        <p:spPr>
          <a:xfrm>
            <a:off x="5049333" y="830778"/>
            <a:ext cx="3263178" cy="5196443"/>
          </a:xfrm>
          <a:custGeom>
            <a:avLst/>
            <a:gdLst>
              <a:gd name="connsiteX0" fmla="*/ 0 w 3263178"/>
              <a:gd name="connsiteY0" fmla="*/ 0 h 5196443"/>
              <a:gd name="connsiteX1" fmla="*/ 3263178 w 3263178"/>
              <a:gd name="connsiteY1" fmla="*/ 0 h 5196443"/>
              <a:gd name="connsiteX2" fmla="*/ 3263178 w 3263178"/>
              <a:gd name="connsiteY2" fmla="*/ 5196443 h 5196443"/>
              <a:gd name="connsiteX3" fmla="*/ 419155 w 3263178"/>
              <a:gd name="connsiteY3" fmla="*/ 5196443 h 5196443"/>
              <a:gd name="connsiteX4" fmla="*/ 0 w 3263178"/>
              <a:gd name="connsiteY4" fmla="*/ 4777288 h 5196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3178" h="5196443">
                <a:moveTo>
                  <a:pt x="0" y="0"/>
                </a:moveTo>
                <a:lnTo>
                  <a:pt x="3263178" y="0"/>
                </a:lnTo>
                <a:lnTo>
                  <a:pt x="3263178" y="5196443"/>
                </a:lnTo>
                <a:lnTo>
                  <a:pt x="419155" y="5196443"/>
                </a:lnTo>
                <a:cubicBezTo>
                  <a:pt x="187662" y="5196443"/>
                  <a:pt x="0" y="5008781"/>
                  <a:pt x="0" y="4777288"/>
                </a:cubicBezTo>
                <a:close/>
              </a:path>
            </a:pathLst>
          </a:custGeom>
          <a:solidFill>
            <a:schemeClr val="accent6"/>
          </a:solidFill>
          <a:ln>
            <a:noFill/>
          </a:ln>
        </p:spPr>
        <p:txBody>
          <a:bodyPr wrap="square">
            <a:noAutofit/>
          </a:bodyPr>
          <a:lstStyle>
            <a:lvl1pPr>
              <a:defRPr b="1" i="0">
                <a:solidFill>
                  <a:schemeClr val="bg1"/>
                </a:solidFill>
                <a:latin typeface="Futura Next DemiBold" panose="020B0602020204020303" pitchFamily="34" charset="77"/>
              </a:defRPr>
            </a:lvl1pPr>
          </a:lstStyle>
          <a:p>
            <a:endParaRPr lang="en-US"/>
          </a:p>
        </p:txBody>
      </p:sp>
      <p:sp>
        <p:nvSpPr>
          <p:cNvPr id="17" name="Picture Placeholder 9">
            <a:extLst>
              <a:ext uri="{FF2B5EF4-FFF2-40B4-BE49-F238E27FC236}">
                <a16:creationId xmlns:a16="http://schemas.microsoft.com/office/drawing/2014/main" id="{54A2647C-80B7-BD06-8A73-A9D99F0E6973}"/>
              </a:ext>
            </a:extLst>
          </p:cNvPr>
          <p:cNvSpPr>
            <a:spLocks noGrp="1"/>
          </p:cNvSpPr>
          <p:nvPr>
            <p:ph type="pic" sz="quarter" idx="124"/>
          </p:nvPr>
        </p:nvSpPr>
        <p:spPr>
          <a:xfrm>
            <a:off x="8506691" y="831046"/>
            <a:ext cx="3263178" cy="5196443"/>
          </a:xfrm>
          <a:prstGeom prst="round1Rect">
            <a:avLst>
              <a:gd name="adj" fmla="val 12845"/>
            </a:avLst>
          </a:prstGeom>
          <a:solidFill>
            <a:schemeClr val="accent6"/>
          </a:solidFill>
          <a:ln>
            <a:noFill/>
          </a:ln>
        </p:spPr>
        <p:txBody>
          <a:bodyPr>
            <a:noAutofit/>
          </a:bodyPr>
          <a:lstStyle>
            <a:lvl1pPr>
              <a:defRPr b="1" i="0">
                <a:solidFill>
                  <a:schemeClr val="bg1"/>
                </a:solidFill>
                <a:latin typeface="Futura Next DemiBold" panose="020B0602020204020303" pitchFamily="34" charset="77"/>
              </a:defRPr>
            </a:lvl1pPr>
          </a:lstStyle>
          <a:p>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945329074"/>
      </p:ext>
    </p:extLst>
  </p:cSld>
  <p:clrMapOvr>
    <a:overrideClrMapping bg1="dk1" tx1="lt1" bg2="dk2" tx2="lt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 Images R - Dark">
    <p:bg>
      <p:bgRef idx="1001">
        <a:schemeClr val="bg1"/>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2" name="2 Headline">
            <a:extLst>
              <a:ext uri="{FF2B5EF4-FFF2-40B4-BE49-F238E27FC236}">
                <a16:creationId xmlns:a16="http://schemas.microsoft.com/office/drawing/2014/main" id="{55E0F8F7-1853-A2E4-7071-7BEB61EB8430}"/>
              </a:ext>
            </a:extLst>
          </p:cNvPr>
          <p:cNvSpPr>
            <a:spLocks noGrp="1"/>
          </p:cNvSpPr>
          <p:nvPr>
            <p:ph type="title" hasCustomPrompt="1"/>
          </p:nvPr>
        </p:nvSpPr>
        <p:spPr>
          <a:xfrm>
            <a:off x="435010" y="857409"/>
            <a:ext cx="36035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a:lvl1pPr>
          </a:lstStyle>
          <a:p>
            <a:r>
              <a:rPr lang="en-US"/>
              <a:t>Medium header type styling</a:t>
            </a:r>
          </a:p>
        </p:txBody>
      </p:sp>
      <p:sp>
        <p:nvSpPr>
          <p:cNvPr id="10" name="3 Content Headline 1">
            <a:extLst>
              <a:ext uri="{FF2B5EF4-FFF2-40B4-BE49-F238E27FC236}">
                <a16:creationId xmlns:a16="http://schemas.microsoft.com/office/drawing/2014/main" id="{D17C540A-8BC0-E26F-B6B6-AF5B8840E193}"/>
              </a:ext>
            </a:extLst>
          </p:cNvPr>
          <p:cNvSpPr>
            <a:spLocks noGrp="1"/>
          </p:cNvSpPr>
          <p:nvPr>
            <p:ph type="body" sz="half" idx="118" hasCustomPrompt="1"/>
          </p:nvPr>
        </p:nvSpPr>
        <p:spPr>
          <a:xfrm>
            <a:off x="440438" y="4429840"/>
            <a:ext cx="3638758"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1" name="Text Placeholder 6">
            <a:extLst>
              <a:ext uri="{FF2B5EF4-FFF2-40B4-BE49-F238E27FC236}">
                <a16:creationId xmlns:a16="http://schemas.microsoft.com/office/drawing/2014/main" id="{00D5E706-45FA-AA72-C3D2-E8E23B1033DD}"/>
              </a:ext>
            </a:extLst>
          </p:cNvPr>
          <p:cNvSpPr>
            <a:spLocks noGrp="1"/>
          </p:cNvSpPr>
          <p:nvPr>
            <p:ph type="body" sz="quarter" idx="125" hasCustomPrompt="1"/>
          </p:nvPr>
        </p:nvSpPr>
        <p:spPr>
          <a:xfrm>
            <a:off x="440757" y="4884148"/>
            <a:ext cx="3597844"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28" name="Picture Placeholder 27">
            <a:extLst>
              <a:ext uri="{FF2B5EF4-FFF2-40B4-BE49-F238E27FC236}">
                <a16:creationId xmlns:a16="http://schemas.microsoft.com/office/drawing/2014/main" id="{C2BD0AF7-1A96-3503-5E34-EC4E76130C50}"/>
              </a:ext>
            </a:extLst>
          </p:cNvPr>
          <p:cNvSpPr>
            <a:spLocks noGrp="1"/>
          </p:cNvSpPr>
          <p:nvPr>
            <p:ph type="pic" sz="quarter" idx="126"/>
          </p:nvPr>
        </p:nvSpPr>
        <p:spPr>
          <a:xfrm>
            <a:off x="5109747" y="831046"/>
            <a:ext cx="2091048" cy="5196443"/>
          </a:xfrm>
          <a:custGeom>
            <a:avLst/>
            <a:gdLst>
              <a:gd name="connsiteX0" fmla="*/ 0 w 2091048"/>
              <a:gd name="connsiteY0" fmla="*/ 0 h 5196443"/>
              <a:gd name="connsiteX1" fmla="*/ 348515 w 2091048"/>
              <a:gd name="connsiteY1" fmla="*/ 0 h 5196443"/>
              <a:gd name="connsiteX2" fmla="*/ 858353 w 2091048"/>
              <a:gd name="connsiteY2" fmla="*/ 0 h 5196443"/>
              <a:gd name="connsiteX3" fmla="*/ 1196045 w 2091048"/>
              <a:gd name="connsiteY3" fmla="*/ 0 h 5196443"/>
              <a:gd name="connsiteX4" fmla="*/ 1742533 w 2091048"/>
              <a:gd name="connsiteY4" fmla="*/ 0 h 5196443"/>
              <a:gd name="connsiteX5" fmla="*/ 2091048 w 2091048"/>
              <a:gd name="connsiteY5" fmla="*/ 0 h 5196443"/>
              <a:gd name="connsiteX6" fmla="*/ 2091048 w 2091048"/>
              <a:gd name="connsiteY6" fmla="*/ 348515 h 5196443"/>
              <a:gd name="connsiteX7" fmla="*/ 2091048 w 2091048"/>
              <a:gd name="connsiteY7" fmla="*/ 628074 h 5196443"/>
              <a:gd name="connsiteX8" fmla="*/ 2091048 w 2091048"/>
              <a:gd name="connsiteY8" fmla="*/ 4568369 h 5196443"/>
              <a:gd name="connsiteX9" fmla="*/ 2091048 w 2091048"/>
              <a:gd name="connsiteY9" fmla="*/ 4847928 h 5196443"/>
              <a:gd name="connsiteX10" fmla="*/ 2091048 w 2091048"/>
              <a:gd name="connsiteY10" fmla="*/ 5196443 h 5196443"/>
              <a:gd name="connsiteX11" fmla="*/ 1742533 w 2091048"/>
              <a:gd name="connsiteY11" fmla="*/ 5196443 h 5196443"/>
              <a:gd name="connsiteX12" fmla="*/ 1196045 w 2091048"/>
              <a:gd name="connsiteY12" fmla="*/ 5196443 h 5196443"/>
              <a:gd name="connsiteX13" fmla="*/ 348515 w 2091048"/>
              <a:gd name="connsiteY13" fmla="*/ 5196443 h 5196443"/>
              <a:gd name="connsiteX14" fmla="*/ 0 w 2091048"/>
              <a:gd name="connsiteY14" fmla="*/ 4847928 h 5196443"/>
              <a:gd name="connsiteX15" fmla="*/ 0 w 2091048"/>
              <a:gd name="connsiteY15" fmla="*/ 628074 h 5196443"/>
              <a:gd name="connsiteX16" fmla="*/ 0 w 2091048"/>
              <a:gd name="connsiteY16" fmla="*/ 348515 h 519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1048" h="5196443">
                <a:moveTo>
                  <a:pt x="0" y="0"/>
                </a:moveTo>
                <a:lnTo>
                  <a:pt x="348515" y="0"/>
                </a:lnTo>
                <a:lnTo>
                  <a:pt x="858353" y="0"/>
                </a:lnTo>
                <a:lnTo>
                  <a:pt x="1196045" y="0"/>
                </a:lnTo>
                <a:lnTo>
                  <a:pt x="1742533" y="0"/>
                </a:lnTo>
                <a:lnTo>
                  <a:pt x="2091048" y="0"/>
                </a:lnTo>
                <a:lnTo>
                  <a:pt x="2091048" y="348515"/>
                </a:lnTo>
                <a:lnTo>
                  <a:pt x="2091048" y="628074"/>
                </a:lnTo>
                <a:lnTo>
                  <a:pt x="2091048" y="4568369"/>
                </a:lnTo>
                <a:lnTo>
                  <a:pt x="2091048" y="4847928"/>
                </a:lnTo>
                <a:lnTo>
                  <a:pt x="2091048" y="5196443"/>
                </a:lnTo>
                <a:lnTo>
                  <a:pt x="1742533" y="5196443"/>
                </a:lnTo>
                <a:lnTo>
                  <a:pt x="1196045" y="5196443"/>
                </a:lnTo>
                <a:lnTo>
                  <a:pt x="348515" y="5196443"/>
                </a:lnTo>
                <a:cubicBezTo>
                  <a:pt x="156035" y="5196443"/>
                  <a:pt x="0" y="5040408"/>
                  <a:pt x="0" y="4847928"/>
                </a:cubicBezTo>
                <a:lnTo>
                  <a:pt x="0" y="628074"/>
                </a:lnTo>
                <a:lnTo>
                  <a:pt x="0" y="348515"/>
                </a:lnTo>
                <a:close/>
              </a:path>
            </a:pathLst>
          </a:custGeom>
          <a:solidFill>
            <a:schemeClr val="accent6"/>
          </a:solidFill>
          <a:ln>
            <a:noFill/>
          </a:ln>
        </p:spPr>
        <p:txBody>
          <a:bodyPr wrap="square">
            <a:noAutofit/>
          </a:bodyPr>
          <a:lstStyle>
            <a:lvl1pPr>
              <a:defRPr b="1" i="0">
                <a:solidFill>
                  <a:schemeClr val="bg1"/>
                </a:solidFill>
                <a:latin typeface="Futura Next DemiBold" panose="020B0602020204020303" pitchFamily="34" charset="77"/>
              </a:defRPr>
            </a:lvl1pPr>
          </a:lstStyle>
          <a:p>
            <a:endParaRPr lang="en-US"/>
          </a:p>
        </p:txBody>
      </p:sp>
      <p:sp>
        <p:nvSpPr>
          <p:cNvPr id="15" name="Picture Placeholder 9">
            <a:extLst>
              <a:ext uri="{FF2B5EF4-FFF2-40B4-BE49-F238E27FC236}">
                <a16:creationId xmlns:a16="http://schemas.microsoft.com/office/drawing/2014/main" id="{817D754F-0C48-CD67-06A5-9D6394BD7A4F}"/>
              </a:ext>
            </a:extLst>
          </p:cNvPr>
          <p:cNvSpPr>
            <a:spLocks noGrp="1"/>
          </p:cNvSpPr>
          <p:nvPr>
            <p:ph type="pic" sz="quarter" idx="123"/>
          </p:nvPr>
        </p:nvSpPr>
        <p:spPr>
          <a:xfrm>
            <a:off x="7394284" y="831046"/>
            <a:ext cx="2091048" cy="5196443"/>
          </a:xfrm>
          <a:prstGeom prst="round2DiagRect">
            <a:avLst>
              <a:gd name="adj1" fmla="val 0"/>
              <a:gd name="adj2" fmla="val 0"/>
            </a:avLst>
          </a:prstGeom>
          <a:solidFill>
            <a:schemeClr val="accent6"/>
          </a:solidFill>
          <a:ln>
            <a:noFill/>
          </a:ln>
        </p:spPr>
        <p:txBody>
          <a:bodyPr>
            <a:noAutofit/>
          </a:bodyPr>
          <a:lstStyle>
            <a:lvl1pPr>
              <a:defRPr b="1" i="0">
                <a:solidFill>
                  <a:schemeClr val="bg1"/>
                </a:solidFill>
                <a:latin typeface="Futura Next DemiBold" panose="020B0602020204020303" pitchFamily="34" charset="77"/>
              </a:defRPr>
            </a:lvl1pPr>
          </a:lstStyle>
          <a:p>
            <a:endParaRPr lang="en-US"/>
          </a:p>
        </p:txBody>
      </p:sp>
      <p:sp>
        <p:nvSpPr>
          <p:cNvPr id="17" name="Picture Placeholder 9">
            <a:extLst>
              <a:ext uri="{FF2B5EF4-FFF2-40B4-BE49-F238E27FC236}">
                <a16:creationId xmlns:a16="http://schemas.microsoft.com/office/drawing/2014/main" id="{54A2647C-80B7-BD06-8A73-A9D99F0E6973}"/>
              </a:ext>
            </a:extLst>
          </p:cNvPr>
          <p:cNvSpPr>
            <a:spLocks noGrp="1"/>
          </p:cNvSpPr>
          <p:nvPr>
            <p:ph type="pic" sz="quarter" idx="124"/>
          </p:nvPr>
        </p:nvSpPr>
        <p:spPr>
          <a:xfrm>
            <a:off x="9678821" y="831046"/>
            <a:ext cx="2091048" cy="5196443"/>
          </a:xfrm>
          <a:prstGeom prst="round1Rect">
            <a:avLst/>
          </a:prstGeom>
          <a:solidFill>
            <a:schemeClr val="accent6"/>
          </a:solidFill>
          <a:ln>
            <a:noFill/>
          </a:ln>
        </p:spPr>
        <p:txBody>
          <a:bodyPr>
            <a:noAutofit/>
          </a:bodyPr>
          <a:lstStyle>
            <a:lvl1pPr>
              <a:defRPr b="1" i="0">
                <a:solidFill>
                  <a:schemeClr val="bg1"/>
                </a:solidFill>
                <a:latin typeface="Futura Next DemiBold" panose="020B0602020204020303" pitchFamily="34" charset="77"/>
              </a:defRPr>
            </a:lvl1pPr>
          </a:lstStyle>
          <a:p>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327427448"/>
      </p:ext>
    </p:extLst>
  </p:cSld>
  <p:clrMapOvr>
    <a:overrideClrMapping bg1="dk1" tx1="lt1" bg2="dk2" tx2="lt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 Images - Dark">
    <p:bg>
      <p:bgRef idx="1001">
        <a:schemeClr val="bg1"/>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Arial" panose="020B0604020202020204" pitchFamily="34" charset="0"/>
              <a:buNone/>
              <a:defRPr lang="pt-BR" sz="10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marL="0" marR="0" lvl="0" indent="0" defTabSz="412750">
              <a:lnSpc>
                <a:spcPct val="110000"/>
              </a:lnSpc>
              <a:spcBef>
                <a:spcPts val="0"/>
              </a:spcBef>
              <a:spcAft>
                <a:spcPts val="0"/>
              </a:spcAft>
              <a:buClrTx/>
              <a:buSzTx/>
              <a:buFontTx/>
              <a:buNone/>
              <a:tabLst/>
            </a:pPr>
            <a:r>
              <a:rPr lang="en-GB"/>
              <a:t>Optional eyebrow</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5" name="Picture Placeholder 9">
            <a:extLst>
              <a:ext uri="{FF2B5EF4-FFF2-40B4-BE49-F238E27FC236}">
                <a16:creationId xmlns:a16="http://schemas.microsoft.com/office/drawing/2014/main" id="{8A6B599B-E3C8-390B-0F1F-CFB8D832380C}"/>
              </a:ext>
            </a:extLst>
          </p:cNvPr>
          <p:cNvSpPr>
            <a:spLocks noGrp="1"/>
          </p:cNvSpPr>
          <p:nvPr>
            <p:ph type="pic" sz="quarter" idx="116"/>
          </p:nvPr>
        </p:nvSpPr>
        <p:spPr>
          <a:xfrm>
            <a:off x="440439" y="1717964"/>
            <a:ext cx="3598162" cy="2047691"/>
          </a:xfrm>
          <a:prstGeom prst="round2DiagRect">
            <a:avLst>
              <a:gd name="adj1" fmla="val 0"/>
              <a:gd name="adj2" fmla="val 7814"/>
            </a:avLst>
          </a:prstGeom>
          <a:solidFill>
            <a:schemeClr val="accent6"/>
          </a:solidFill>
          <a:ln>
            <a:noFill/>
          </a:ln>
        </p:spPr>
        <p:txBody>
          <a:bodyPr/>
          <a:lstStyle>
            <a:lvl1pPr>
              <a:defRPr b="1" i="0">
                <a:solidFill>
                  <a:schemeClr val="bg1"/>
                </a:solidFill>
                <a:latin typeface="Futura Next DemiBold" panose="020B0602020204020303" pitchFamily="34" charset="77"/>
              </a:defRPr>
            </a:lvl1pPr>
          </a:lstStyle>
          <a:p>
            <a:endParaRPr lang="en-US"/>
          </a:p>
        </p:txBody>
      </p:sp>
      <p:sp>
        <p:nvSpPr>
          <p:cNvPr id="14" name="2 Headline">
            <a:extLst>
              <a:ext uri="{FF2B5EF4-FFF2-40B4-BE49-F238E27FC236}">
                <a16:creationId xmlns:a16="http://schemas.microsoft.com/office/drawing/2014/main" id="{B703C01C-9C43-F842-4DF5-EC7AB0FA233E}"/>
              </a:ext>
            </a:extLst>
          </p:cNvPr>
          <p:cNvSpPr>
            <a:spLocks noGrp="1"/>
          </p:cNvSpPr>
          <p:nvPr>
            <p:ph type="title" hasCustomPrompt="1"/>
          </p:nvPr>
        </p:nvSpPr>
        <p:spPr>
          <a:xfrm>
            <a:off x="435010" y="857409"/>
            <a:ext cx="6499190" cy="49901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a:lvl1pPr>
          </a:lstStyle>
          <a:p>
            <a:r>
              <a:rPr lang="en-US"/>
              <a:t>Small header type styling</a:t>
            </a:r>
          </a:p>
        </p:txBody>
      </p:sp>
      <p:sp>
        <p:nvSpPr>
          <p:cNvPr id="15" name="Picture Placeholder 9">
            <a:extLst>
              <a:ext uri="{FF2B5EF4-FFF2-40B4-BE49-F238E27FC236}">
                <a16:creationId xmlns:a16="http://schemas.microsoft.com/office/drawing/2014/main" id="{817D754F-0C48-CD67-06A5-9D6394BD7A4F}"/>
              </a:ext>
            </a:extLst>
          </p:cNvPr>
          <p:cNvSpPr>
            <a:spLocks noGrp="1"/>
          </p:cNvSpPr>
          <p:nvPr>
            <p:ph type="pic" sz="quarter" idx="123"/>
          </p:nvPr>
        </p:nvSpPr>
        <p:spPr>
          <a:xfrm>
            <a:off x="4325150" y="1717964"/>
            <a:ext cx="3598162" cy="2047691"/>
          </a:xfrm>
          <a:prstGeom prst="round2DiagRect">
            <a:avLst>
              <a:gd name="adj1" fmla="val 0"/>
              <a:gd name="adj2" fmla="val 12032"/>
            </a:avLst>
          </a:prstGeom>
          <a:solidFill>
            <a:schemeClr val="accent6"/>
          </a:solidFill>
          <a:ln>
            <a:noFill/>
          </a:ln>
        </p:spPr>
        <p:txBody>
          <a:bodyPr/>
          <a:lstStyle>
            <a:lvl1pPr>
              <a:defRPr b="1" i="0">
                <a:solidFill>
                  <a:schemeClr val="bg1"/>
                </a:solidFill>
                <a:latin typeface="Futura Next DemiBold" panose="020B0602020204020303" pitchFamily="34" charset="77"/>
              </a:defRPr>
            </a:lvl1pPr>
          </a:lstStyle>
          <a:p>
            <a:endParaRPr lang="en-US"/>
          </a:p>
        </p:txBody>
      </p:sp>
      <p:sp>
        <p:nvSpPr>
          <p:cNvPr id="17" name="Picture Placeholder 9">
            <a:extLst>
              <a:ext uri="{FF2B5EF4-FFF2-40B4-BE49-F238E27FC236}">
                <a16:creationId xmlns:a16="http://schemas.microsoft.com/office/drawing/2014/main" id="{54A2647C-80B7-BD06-8A73-A9D99F0E6973}"/>
              </a:ext>
            </a:extLst>
          </p:cNvPr>
          <p:cNvSpPr>
            <a:spLocks noGrp="1"/>
          </p:cNvSpPr>
          <p:nvPr>
            <p:ph type="pic" sz="quarter" idx="124"/>
          </p:nvPr>
        </p:nvSpPr>
        <p:spPr>
          <a:xfrm>
            <a:off x="8172755" y="1717964"/>
            <a:ext cx="3598162" cy="2047691"/>
          </a:xfrm>
          <a:prstGeom prst="round2DiagRect">
            <a:avLst>
              <a:gd name="adj1" fmla="val 0"/>
              <a:gd name="adj2" fmla="val 7814"/>
            </a:avLst>
          </a:prstGeom>
          <a:solidFill>
            <a:schemeClr val="accent6"/>
          </a:solidFill>
          <a:ln>
            <a:noFill/>
          </a:ln>
        </p:spPr>
        <p:txBody>
          <a:bodyPr/>
          <a:lstStyle>
            <a:lvl1pPr>
              <a:defRPr b="1" i="0">
                <a:solidFill>
                  <a:schemeClr val="bg1"/>
                </a:solidFill>
                <a:latin typeface="Futura Next DemiBold" panose="020B0602020204020303" pitchFamily="34" charset="77"/>
              </a:defRPr>
            </a:lvl1pPr>
          </a:lstStyle>
          <a:p>
            <a:endParaRPr lang="en-US"/>
          </a:p>
        </p:txBody>
      </p:sp>
      <p:sp>
        <p:nvSpPr>
          <p:cNvPr id="2" name="3 Content Headline 1">
            <a:extLst>
              <a:ext uri="{FF2B5EF4-FFF2-40B4-BE49-F238E27FC236}">
                <a16:creationId xmlns:a16="http://schemas.microsoft.com/office/drawing/2014/main" id="{C0DCACFF-D22E-F685-23F4-D65B6EC5AEEA}"/>
              </a:ext>
            </a:extLst>
          </p:cNvPr>
          <p:cNvSpPr>
            <a:spLocks noGrp="1"/>
          </p:cNvSpPr>
          <p:nvPr>
            <p:ph type="body" sz="half" idx="118" hasCustomPrompt="1"/>
          </p:nvPr>
        </p:nvSpPr>
        <p:spPr>
          <a:xfrm>
            <a:off x="440438" y="4160962"/>
            <a:ext cx="3638758"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8" name="5 Content Headline 2">
            <a:extLst>
              <a:ext uri="{FF2B5EF4-FFF2-40B4-BE49-F238E27FC236}">
                <a16:creationId xmlns:a16="http://schemas.microsoft.com/office/drawing/2014/main" id="{EE1E99F1-9C9D-C57D-BAC9-3EB13BA946E1}"/>
              </a:ext>
            </a:extLst>
          </p:cNvPr>
          <p:cNvSpPr>
            <a:spLocks noGrp="1"/>
          </p:cNvSpPr>
          <p:nvPr>
            <p:ph type="body" sz="half" idx="119" hasCustomPrompt="1"/>
          </p:nvPr>
        </p:nvSpPr>
        <p:spPr>
          <a:xfrm>
            <a:off x="4330700" y="4160962"/>
            <a:ext cx="3612250"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19" name="7 Content Headline 3">
            <a:extLst>
              <a:ext uri="{FF2B5EF4-FFF2-40B4-BE49-F238E27FC236}">
                <a16:creationId xmlns:a16="http://schemas.microsoft.com/office/drawing/2014/main" id="{B55DFA34-B13F-04F3-88F4-C78E9613ADB2}"/>
              </a:ext>
            </a:extLst>
          </p:cNvPr>
          <p:cNvSpPr>
            <a:spLocks noGrp="1"/>
          </p:cNvSpPr>
          <p:nvPr>
            <p:ph type="body" sz="half" idx="121" hasCustomPrompt="1"/>
          </p:nvPr>
        </p:nvSpPr>
        <p:spPr>
          <a:xfrm>
            <a:off x="8188354" y="4160962"/>
            <a:ext cx="3606394"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pt-BR" sz="1200" b="1" i="0" spc="-20" dirty="0">
                <a:latin typeface="Futura Next DemiBold" panose="020B0602020204020303" pitchFamily="34" charset="77"/>
                <a:ea typeface="Helvetica Neue" panose="02000503000000020004" pitchFamily="2" charset="0"/>
                <a:cs typeface="Helvetica Neue" panose="02000503000000020004" pitchFamily="2" charset="0"/>
              </a:defRPr>
            </a:lvl1pPr>
          </a:lstStyle>
          <a:p>
            <a:pPr defTabSz="412750">
              <a:lnSpc>
                <a:spcPct val="110000"/>
              </a:lnSpc>
              <a:spcBef>
                <a:spcPts val="0"/>
              </a:spcBef>
              <a:buFontTx/>
              <a:buNone/>
            </a:pPr>
            <a:r>
              <a:rPr lang="en-GB" sz="1400"/>
              <a:t>Content headline</a:t>
            </a:r>
          </a:p>
        </p:txBody>
      </p:sp>
      <p:sp>
        <p:nvSpPr>
          <p:cNvPr id="20" name="Text Placeholder 6">
            <a:extLst>
              <a:ext uri="{FF2B5EF4-FFF2-40B4-BE49-F238E27FC236}">
                <a16:creationId xmlns:a16="http://schemas.microsoft.com/office/drawing/2014/main" id="{615A0C55-8677-D823-B3B0-120D8292DB80}"/>
              </a:ext>
            </a:extLst>
          </p:cNvPr>
          <p:cNvSpPr>
            <a:spLocks noGrp="1"/>
          </p:cNvSpPr>
          <p:nvPr>
            <p:ph type="body" sz="quarter" idx="125" hasCustomPrompt="1"/>
          </p:nvPr>
        </p:nvSpPr>
        <p:spPr>
          <a:xfrm>
            <a:off x="440757" y="4615270"/>
            <a:ext cx="3597844"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21" name="Text Placeholder 6">
            <a:extLst>
              <a:ext uri="{FF2B5EF4-FFF2-40B4-BE49-F238E27FC236}">
                <a16:creationId xmlns:a16="http://schemas.microsoft.com/office/drawing/2014/main" id="{1E89A267-AE25-E025-4052-398802A2E820}"/>
              </a:ext>
            </a:extLst>
          </p:cNvPr>
          <p:cNvSpPr>
            <a:spLocks noGrp="1"/>
          </p:cNvSpPr>
          <p:nvPr>
            <p:ph type="body" sz="quarter" idx="126" hasCustomPrompt="1"/>
          </p:nvPr>
        </p:nvSpPr>
        <p:spPr>
          <a:xfrm>
            <a:off x="4340501" y="4615270"/>
            <a:ext cx="3584299"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
        <p:nvSpPr>
          <p:cNvPr id="22" name="Text Placeholder 6">
            <a:extLst>
              <a:ext uri="{FF2B5EF4-FFF2-40B4-BE49-F238E27FC236}">
                <a16:creationId xmlns:a16="http://schemas.microsoft.com/office/drawing/2014/main" id="{016AC378-A609-466D-D223-DBF4269CA3EA}"/>
              </a:ext>
            </a:extLst>
          </p:cNvPr>
          <p:cNvSpPr>
            <a:spLocks noGrp="1"/>
          </p:cNvSpPr>
          <p:nvPr>
            <p:ph type="body" sz="quarter" idx="127" hasCustomPrompt="1"/>
          </p:nvPr>
        </p:nvSpPr>
        <p:spPr>
          <a:xfrm>
            <a:off x="8172754" y="4615270"/>
            <a:ext cx="362199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endParaRPr lang="en-US"/>
          </a:p>
        </p:txBody>
      </p:sp>
    </p:spTree>
    <p:extLst>
      <p:ext uri="{BB962C8B-B14F-4D97-AF65-F5344CB8AC3E}">
        <p14:creationId xmlns:p14="http://schemas.microsoft.com/office/powerpoint/2010/main" val="1716193923"/>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theme" Target="../theme/theme1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11.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12.xml.rels><?xml version="1.0" encoding="UTF-8" standalone="yes"?>
<Relationships xmlns="http://schemas.openxmlformats.org/package/2006/relationships"><Relationship Id="rId8" Type="http://schemas.openxmlformats.org/officeDocument/2006/relationships/theme" Target="../theme/theme12.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5" Type="http://schemas.openxmlformats.org/officeDocument/2006/relationships/slideLayout" Target="../slideLayouts/slideLayout175.xml"/><Relationship Id="rId4" Type="http://schemas.openxmlformats.org/officeDocument/2006/relationships/slideLayout" Target="../slideLayouts/slideLayout17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theme" Target="../theme/theme2.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8.xml"/><Relationship Id="rId7" Type="http://schemas.openxmlformats.org/officeDocument/2006/relationships/theme" Target="../theme/theme3.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theme" Target="../theme/theme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8"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theme" Target="../theme/theme5.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5" Type="http://schemas.openxmlformats.org/officeDocument/2006/relationships/slideLayout" Target="../slideLayouts/slideLayout107.xml"/><Relationship Id="rId4" Type="http://schemas.openxmlformats.org/officeDocument/2006/relationships/slideLayout" Target="../slideLayouts/slideLayout106.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theme" Target="../theme/theme8.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theme" Target="../theme/theme9.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2" name="Slide Number">
            <a:extLst>
              <a:ext uri="{FF2B5EF4-FFF2-40B4-BE49-F238E27FC236}">
                <a16:creationId xmlns:a16="http://schemas.microsoft.com/office/drawing/2014/main" id="{B7077CD5-E6D0-68E3-53A2-6B1C24D5C7C2}"/>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sp>
        <p:nvSpPr>
          <p:cNvPr id="109" name="Title">
            <a:extLst>
              <a:ext uri="{FF2B5EF4-FFF2-40B4-BE49-F238E27FC236}">
                <a16:creationId xmlns:a16="http://schemas.microsoft.com/office/drawing/2014/main" id="{1D58CC9C-F77D-0FC4-57DD-E67F494E961B}"/>
              </a:ext>
            </a:extLst>
          </p:cNvPr>
          <p:cNvSpPr>
            <a:spLocks noGrp="1"/>
          </p:cNvSpPr>
          <p:nvPr>
            <p:ph type="title"/>
          </p:nvPr>
        </p:nvSpPr>
        <p:spPr>
          <a:xfrm>
            <a:off x="435010" y="857409"/>
            <a:ext cx="11345170" cy="833279"/>
          </a:xfrm>
          <a:prstGeom prst="rect">
            <a:avLst/>
          </a:prstGeom>
        </p:spPr>
        <p:txBody>
          <a:bodyPr vert="horz" lIns="0" tIns="45720" rIns="91440" bIns="45720" rtlCol="0" anchor="t">
            <a:noAutofit/>
          </a:bodyPr>
          <a:lstStyle/>
          <a:p>
            <a:r>
              <a:rPr lang="en-US"/>
              <a:t>Click to edit Master title style</a:t>
            </a:r>
          </a:p>
        </p:txBody>
      </p:sp>
      <p:sp>
        <p:nvSpPr>
          <p:cNvPr id="3" name="Content 1">
            <a:extLst>
              <a:ext uri="{FF2B5EF4-FFF2-40B4-BE49-F238E27FC236}">
                <a16:creationId xmlns:a16="http://schemas.microsoft.com/office/drawing/2014/main" id="{C9152A7A-932B-6AEE-D404-983BAE1EADA2}"/>
              </a:ext>
            </a:extLst>
          </p:cNvPr>
          <p:cNvSpPr>
            <a:spLocks noGrp="1"/>
          </p:cNvSpPr>
          <p:nvPr>
            <p:ph type="body" idx="1"/>
          </p:nvPr>
        </p:nvSpPr>
        <p:spPr>
          <a:xfrm>
            <a:off x="435010" y="2038662"/>
            <a:ext cx="11345170" cy="39811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1" name="Footer ">
            <a:extLst>
              <a:ext uri="{FF2B5EF4-FFF2-40B4-BE49-F238E27FC236}">
                <a16:creationId xmlns:a16="http://schemas.microsoft.com/office/drawing/2014/main" id="{2969D02D-4CFA-8800-D112-1BEC6DA4AA2F}"/>
              </a:ext>
            </a:extLst>
          </p:cNvPr>
          <p:cNvSpPr>
            <a:spLocks noGrp="1"/>
          </p:cNvSpPr>
          <p:nvPr>
            <p:ph type="ftr" sz="quarter" idx="3"/>
          </p:nvPr>
        </p:nvSpPr>
        <p:spPr>
          <a:xfrm>
            <a:off x="3314700" y="6019800"/>
            <a:ext cx="5562600" cy="418254"/>
          </a:xfrm>
          <a:prstGeom prst="rect">
            <a:avLst/>
          </a:prstGeom>
        </p:spPr>
        <p:txBody>
          <a:bodyPr vert="horz" lIns="91440" tIns="45720" rIns="91440" bIns="0" rtlCol="0" anchor="b"/>
          <a:lstStyle>
            <a:lvl1pPr algn="ctr">
              <a:defRPr sz="800" b="0" i="0">
                <a:solidFill>
                  <a:schemeClr val="tx1"/>
                </a:solidFill>
                <a:latin typeface="Futura Next Book" panose="020B0502020204020303" pitchFamily="34" charset="77"/>
              </a:defRPr>
            </a:lvl1pPr>
          </a:lstStyle>
          <a:p>
            <a:endParaRPr lang="en-US"/>
          </a:p>
        </p:txBody>
      </p:sp>
      <p:sp>
        <p:nvSpPr>
          <p:cNvPr id="108" name="Date ">
            <a:extLst>
              <a:ext uri="{FF2B5EF4-FFF2-40B4-BE49-F238E27FC236}">
                <a16:creationId xmlns:a16="http://schemas.microsoft.com/office/drawing/2014/main" id="{9BEEC350-48ED-E7CA-17D8-51B2364858D2}"/>
              </a:ext>
            </a:extLst>
          </p:cNvPr>
          <p:cNvSpPr>
            <a:spLocks noGrp="1"/>
          </p:cNvSpPr>
          <p:nvPr>
            <p:ph type="dt" sz="half" idx="2"/>
          </p:nvPr>
        </p:nvSpPr>
        <p:spPr>
          <a:xfrm>
            <a:off x="9105900" y="431457"/>
            <a:ext cx="2665971" cy="419100"/>
          </a:xfrm>
          <a:prstGeom prst="rect">
            <a:avLst/>
          </a:prstGeom>
        </p:spPr>
        <p:txBody>
          <a:bodyPr vert="horz" lIns="0" tIns="45720" rIns="0" bIns="45720" rtlCol="0" anchor="t">
            <a:noAutofit/>
          </a:bodyPr>
          <a:lstStyle>
            <a:lvl1pPr algn="r">
              <a:defRPr sz="1000" b="1" i="0">
                <a:solidFill>
                  <a:schemeClr val="tx1"/>
                </a:solidFill>
                <a:latin typeface="Futura Next DemiBold" panose="020B0602020204020303" pitchFamily="34" charset="77"/>
              </a:defRPr>
            </a:lvl1pPr>
          </a:lstStyle>
          <a:p>
            <a:r>
              <a:rPr lang="en-US"/>
              <a:t>MONTH 20XX</a:t>
            </a:r>
          </a:p>
        </p:txBody>
      </p:sp>
    </p:spTree>
    <p:extLst>
      <p:ext uri="{BB962C8B-B14F-4D97-AF65-F5344CB8AC3E}">
        <p14:creationId xmlns:p14="http://schemas.microsoft.com/office/powerpoint/2010/main" val="396370554"/>
      </p:ext>
    </p:extLst>
  </p:cSld>
  <p:clrMap bg1="lt1" tx1="dk1" bg2="lt2" tx2="dk2" accent1="accent1" accent2="accent2" accent3="accent3" accent4="accent4" accent5="accent5" accent6="accent6" hlink="hlink" folHlink="folHlink"/>
  <p:sldLayoutIdLst>
    <p:sldLayoutId id="2147484130" r:id="rId1"/>
    <p:sldLayoutId id="2147484548" r:id="rId2"/>
    <p:sldLayoutId id="2147484323" r:id="rId3"/>
    <p:sldLayoutId id="2147484325" r:id="rId4"/>
    <p:sldLayoutId id="2147484551" r:id="rId5"/>
    <p:sldLayoutId id="2147484327" r:id="rId6"/>
    <p:sldLayoutId id="2147484328" r:id="rId7"/>
    <p:sldLayoutId id="2147484335" r:id="rId8"/>
    <p:sldLayoutId id="2147484348" r:id="rId9"/>
    <p:sldLayoutId id="2147484333" r:id="rId10"/>
    <p:sldLayoutId id="2147484549" r:id="rId11"/>
    <p:sldLayoutId id="2147484324" r:id="rId12"/>
    <p:sldLayoutId id="2147484562" r:id="rId13"/>
    <p:sldLayoutId id="2147484326" r:id="rId14"/>
    <p:sldLayoutId id="2147484552" r:id="rId15"/>
    <p:sldLayoutId id="2147484329" r:id="rId16"/>
    <p:sldLayoutId id="2147484561" r:id="rId17"/>
    <p:sldLayoutId id="2147484330" r:id="rId18"/>
    <p:sldLayoutId id="2147484334" r:id="rId19"/>
    <p:sldLayoutId id="2147484560" r:id="rId20"/>
    <p:sldLayoutId id="2147484336" r:id="rId21"/>
  </p:sldLayoutIdLst>
  <p:hf hdr="0"/>
  <p:txStyles>
    <p:titleStyle>
      <a:lvl1pPr algn="l" defTabSz="457200" rtl="0" eaLnBrk="1" latinLnBrk="0" hangingPunct="1">
        <a:lnSpc>
          <a:spcPct val="90000"/>
        </a:lnSpc>
        <a:spcBef>
          <a:spcPct val="0"/>
        </a:spcBef>
        <a:buNone/>
        <a:defRPr sz="2200" b="1" i="0" kern="1200">
          <a:solidFill>
            <a:schemeClr val="tx1"/>
          </a:solidFill>
          <a:latin typeface="Futura Next DemiBold" panose="020B0602020204020303" pitchFamily="34" charset="77"/>
          <a:ea typeface="Futura Next DemiBold" panose="020B0602020204020303" pitchFamily="34" charset="77"/>
          <a:cs typeface="ADLaM Display" panose="02010000000000000000" pitchFamily="2" charset="0"/>
        </a:defRPr>
      </a:lvl1pPr>
    </p:titleStyle>
    <p:bodyStyle>
      <a:lvl1pPr marL="0" indent="0" algn="l" defTabSz="457200" rtl="0" eaLnBrk="1" latinLnBrk="0" hangingPunct="1">
        <a:lnSpc>
          <a:spcPct val="120000"/>
        </a:lnSpc>
        <a:spcBef>
          <a:spcPts val="500"/>
        </a:spcBef>
        <a:spcAft>
          <a:spcPts val="600"/>
        </a:spcAft>
        <a:buFont typeface="Arial" panose="020B0604020202020204" pitchFamily="34" charset="0"/>
        <a:buNone/>
        <a:defRPr sz="1050" b="0" i="0" kern="1200">
          <a:solidFill>
            <a:schemeClr val="tx1"/>
          </a:solidFill>
          <a:latin typeface="Futura Next Book" panose="020B0502020204020303" pitchFamily="34" charset="77"/>
          <a:ea typeface="+mn-ea"/>
          <a:cs typeface="+mn-cs"/>
        </a:defRPr>
      </a:lvl1pPr>
      <a:lvl2pPr marL="3429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2pPr>
      <a:lvl3pPr marL="5715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3pPr>
      <a:lvl4pPr marL="8001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4pPr>
      <a:lvl5pPr marL="10287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FFFFF"/>
          </p15:clr>
        </p15:guide>
        <p15:guide id="3" pos="7416">
          <p15:clr>
            <a:srgbClr val="C35EA4"/>
          </p15:clr>
        </p15:guide>
        <p15:guide id="4" pos="264">
          <p15:clr>
            <a:srgbClr val="C35EA4"/>
          </p15:clr>
        </p15:guide>
        <p15:guide id="5" orient="horz" pos="264">
          <p15:clr>
            <a:srgbClr val="C35EA4"/>
          </p15:clr>
        </p15:guide>
        <p15:guide id="6" orient="horz" pos="4056">
          <p15:clr>
            <a:srgbClr val="C35EA4"/>
          </p15:clr>
        </p15:guide>
        <p15:guide id="7" orient="horz" pos="3792">
          <p15:clr>
            <a:srgbClr val="5ACBF0"/>
          </p15:clr>
        </p15:guide>
        <p15:guide id="8" orient="horz" pos="528">
          <p15:clr>
            <a:srgbClr val="5ACBF0"/>
          </p15:clr>
        </p15:guide>
        <p15:guide id="9" pos="720">
          <p15:clr>
            <a:srgbClr val="A4A3A4"/>
          </p15:clr>
        </p15:guide>
        <p15:guide id="10" pos="888" userDrawn="1">
          <p15:clr>
            <a:srgbClr val="A4A3A4"/>
          </p15:clr>
        </p15:guide>
        <p15:guide id="11" pos="1320" userDrawn="1">
          <p15:clr>
            <a:srgbClr val="A4A3A4"/>
          </p15:clr>
        </p15:guide>
        <p15:guide id="12" pos="1488">
          <p15:clr>
            <a:srgbClr val="A4A3A4"/>
          </p15:clr>
        </p15:guide>
        <p15:guide id="13" pos="1944">
          <p15:clr>
            <a:srgbClr val="A4A3A4"/>
          </p15:clr>
        </p15:guide>
        <p15:guide id="14" pos="2088">
          <p15:clr>
            <a:srgbClr val="A4A3A4"/>
          </p15:clr>
        </p15:guide>
        <p15:guide id="15" pos="2544">
          <p15:clr>
            <a:srgbClr val="A4A3A4"/>
          </p15:clr>
        </p15:guide>
        <p15:guide id="16" pos="2712">
          <p15:clr>
            <a:srgbClr val="A4A3A4"/>
          </p15:clr>
        </p15:guide>
        <p15:guide id="17" pos="3168">
          <p15:clr>
            <a:srgbClr val="A4A3A4"/>
          </p15:clr>
        </p15:guide>
        <p15:guide id="18" pos="3312">
          <p15:clr>
            <a:srgbClr val="A4A3A4"/>
          </p15:clr>
        </p15:guide>
        <p15:guide id="19" pos="3768">
          <p15:clr>
            <a:srgbClr val="A4A3A4"/>
          </p15:clr>
        </p15:guide>
        <p15:guide id="20" pos="3912">
          <p15:clr>
            <a:srgbClr val="A4A3A4"/>
          </p15:clr>
        </p15:guide>
        <p15:guide id="21" pos="4368">
          <p15:clr>
            <a:srgbClr val="A4A3A4"/>
          </p15:clr>
        </p15:guide>
        <p15:guide id="22" pos="4536">
          <p15:clr>
            <a:srgbClr val="A4A3A4"/>
          </p15:clr>
        </p15:guide>
        <p15:guide id="23" pos="4992">
          <p15:clr>
            <a:srgbClr val="A4A3A4"/>
          </p15:clr>
        </p15:guide>
        <p15:guide id="24" pos="5136">
          <p15:clr>
            <a:srgbClr val="A4A3A4"/>
          </p15:clr>
        </p15:guide>
        <p15:guide id="25" pos="5592">
          <p15:clr>
            <a:srgbClr val="A4A3A4"/>
          </p15:clr>
        </p15:guide>
        <p15:guide id="26" pos="5760" userDrawn="1">
          <p15:clr>
            <a:srgbClr val="A4A3A4"/>
          </p15:clr>
        </p15:guide>
        <p15:guide id="27" pos="6192">
          <p15:clr>
            <a:srgbClr val="A4A3A4"/>
          </p15:clr>
        </p15:guide>
        <p15:guide id="28" pos="6360" userDrawn="1">
          <p15:clr>
            <a:srgbClr val="A4A3A4"/>
          </p15:clr>
        </p15:guide>
        <p15:guide id="29" pos="6960" userDrawn="1">
          <p15:clr>
            <a:srgbClr val="A4A3A4"/>
          </p15:clr>
        </p15:guide>
        <p15:guide id="31" pos="6816">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2" name="0 Slide Number Placeholder">
            <a:extLst>
              <a:ext uri="{FF2B5EF4-FFF2-40B4-BE49-F238E27FC236}">
                <a16:creationId xmlns:a16="http://schemas.microsoft.com/office/drawing/2014/main" id="{B7077CD5-E6D0-68E3-53A2-6B1C24D5C7C2}"/>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sp>
        <p:nvSpPr>
          <p:cNvPr id="109" name="1 Headline">
            <a:extLst>
              <a:ext uri="{FF2B5EF4-FFF2-40B4-BE49-F238E27FC236}">
                <a16:creationId xmlns:a16="http://schemas.microsoft.com/office/drawing/2014/main" id="{1D58CC9C-F77D-0FC4-57DD-E67F494E961B}"/>
              </a:ext>
            </a:extLst>
          </p:cNvPr>
          <p:cNvSpPr>
            <a:spLocks noGrp="1"/>
          </p:cNvSpPr>
          <p:nvPr>
            <p:ph type="title"/>
          </p:nvPr>
        </p:nvSpPr>
        <p:spPr>
          <a:xfrm>
            <a:off x="435010" y="857409"/>
            <a:ext cx="11345170" cy="833279"/>
          </a:xfrm>
          <a:prstGeom prst="rect">
            <a:avLst/>
          </a:prstGeom>
        </p:spPr>
        <p:txBody>
          <a:bodyPr vert="horz" lIns="0" tIns="45720" rIns="91440" bIns="45720" rtlCol="0" anchor="t">
            <a:noAutofit/>
          </a:bodyPr>
          <a:lstStyle/>
          <a:p>
            <a:r>
              <a:rPr lang="en-US"/>
              <a:t>Click to edit Master title style</a:t>
            </a:r>
          </a:p>
        </p:txBody>
      </p:sp>
      <p:sp>
        <p:nvSpPr>
          <p:cNvPr id="3" name="2 Content">
            <a:extLst>
              <a:ext uri="{FF2B5EF4-FFF2-40B4-BE49-F238E27FC236}">
                <a16:creationId xmlns:a16="http://schemas.microsoft.com/office/drawing/2014/main" id="{C9152A7A-932B-6AEE-D404-983BAE1EADA2}"/>
              </a:ext>
            </a:extLst>
          </p:cNvPr>
          <p:cNvSpPr>
            <a:spLocks noGrp="1"/>
          </p:cNvSpPr>
          <p:nvPr>
            <p:ph type="body" idx="1"/>
          </p:nvPr>
        </p:nvSpPr>
        <p:spPr>
          <a:xfrm>
            <a:off x="435010" y="2038662"/>
            <a:ext cx="11345170" cy="39811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8" name="00 Date">
            <a:extLst>
              <a:ext uri="{FF2B5EF4-FFF2-40B4-BE49-F238E27FC236}">
                <a16:creationId xmlns:a16="http://schemas.microsoft.com/office/drawing/2014/main" id="{9BEEC350-48ED-E7CA-17D8-51B2364858D2}"/>
              </a:ext>
            </a:extLst>
          </p:cNvPr>
          <p:cNvSpPr>
            <a:spLocks noGrp="1"/>
          </p:cNvSpPr>
          <p:nvPr>
            <p:ph type="dt" sz="half" idx="2"/>
          </p:nvPr>
        </p:nvSpPr>
        <p:spPr>
          <a:xfrm>
            <a:off x="9105900" y="431457"/>
            <a:ext cx="2665971" cy="419100"/>
          </a:xfrm>
          <a:prstGeom prst="rect">
            <a:avLst/>
          </a:prstGeom>
        </p:spPr>
        <p:txBody>
          <a:bodyPr vert="horz" lIns="0" tIns="45720" rIns="0" bIns="45720" rtlCol="0" anchor="t">
            <a:noAutofit/>
          </a:bodyPr>
          <a:lstStyle>
            <a:lvl1pPr algn="r">
              <a:defRPr sz="1000" b="1" i="0">
                <a:solidFill>
                  <a:schemeClr val="tx1"/>
                </a:solidFill>
                <a:latin typeface="Futura Next DemiBold" panose="020B0602020204020303" pitchFamily="34" charset="77"/>
              </a:defRPr>
            </a:lvl1pPr>
          </a:lstStyle>
          <a:p>
            <a:r>
              <a:rPr lang="en-US"/>
              <a:t>MONTH 20XX</a:t>
            </a:r>
          </a:p>
        </p:txBody>
      </p:sp>
      <p:sp>
        <p:nvSpPr>
          <p:cNvPr id="111" name="00 Footer Placeholder">
            <a:extLst>
              <a:ext uri="{FF2B5EF4-FFF2-40B4-BE49-F238E27FC236}">
                <a16:creationId xmlns:a16="http://schemas.microsoft.com/office/drawing/2014/main" id="{2969D02D-4CFA-8800-D112-1BEC6DA4AA2F}"/>
              </a:ext>
            </a:extLst>
          </p:cNvPr>
          <p:cNvSpPr>
            <a:spLocks noGrp="1"/>
          </p:cNvSpPr>
          <p:nvPr>
            <p:ph type="ftr" sz="quarter" idx="3"/>
          </p:nvPr>
        </p:nvSpPr>
        <p:spPr>
          <a:xfrm>
            <a:off x="3314700" y="6019800"/>
            <a:ext cx="5562600" cy="418254"/>
          </a:xfrm>
          <a:prstGeom prst="rect">
            <a:avLst/>
          </a:prstGeom>
        </p:spPr>
        <p:txBody>
          <a:bodyPr vert="horz" lIns="91440" tIns="45720" rIns="91440" bIns="0" rtlCol="0" anchor="b"/>
          <a:lstStyle>
            <a:lvl1pPr algn="ctr">
              <a:defRPr sz="800" b="0" i="0">
                <a:solidFill>
                  <a:schemeClr val="tx1"/>
                </a:solidFill>
                <a:latin typeface="Futura Next Book" panose="020B0502020204020303" pitchFamily="34" charset="77"/>
              </a:defRPr>
            </a:lvl1pPr>
          </a:lstStyle>
          <a:p>
            <a:endParaRPr lang="en-US"/>
          </a:p>
        </p:txBody>
      </p:sp>
    </p:spTree>
    <p:extLst>
      <p:ext uri="{BB962C8B-B14F-4D97-AF65-F5344CB8AC3E}">
        <p14:creationId xmlns:p14="http://schemas.microsoft.com/office/powerpoint/2010/main" val="3303573881"/>
      </p:ext>
    </p:extLst>
  </p:cSld>
  <p:clrMap bg1="lt1" tx1="dk1" bg2="lt2" tx2="dk2" accent1="accent1" accent2="accent2" accent3="accent3" accent4="accent4" accent5="accent5" accent6="accent6" hlink="hlink" folHlink="folHlink"/>
  <p:sldLayoutIdLst>
    <p:sldLayoutId id="2147484468" r:id="rId1"/>
    <p:sldLayoutId id="2147484470" r:id="rId2"/>
    <p:sldLayoutId id="2147484472" r:id="rId3"/>
    <p:sldLayoutId id="2147484474" r:id="rId4"/>
    <p:sldLayoutId id="2147484475" r:id="rId5"/>
    <p:sldLayoutId id="2147484487" r:id="rId6"/>
    <p:sldLayoutId id="2147484495" r:id="rId7"/>
    <p:sldLayoutId id="2147484469" r:id="rId8"/>
    <p:sldLayoutId id="2147484471" r:id="rId9"/>
    <p:sldLayoutId id="2147484473" r:id="rId10"/>
    <p:sldLayoutId id="2147484476" r:id="rId11"/>
    <p:sldLayoutId id="2147484477" r:id="rId12"/>
    <p:sldLayoutId id="2147484488" r:id="rId13"/>
    <p:sldLayoutId id="2147484496" r:id="rId14"/>
  </p:sldLayoutIdLst>
  <p:hf hdr="0"/>
  <p:txStyles>
    <p:titleStyle>
      <a:lvl1pPr algn="l" defTabSz="457200" rtl="0" eaLnBrk="1" latinLnBrk="0" hangingPunct="1">
        <a:lnSpc>
          <a:spcPct val="100000"/>
        </a:lnSpc>
        <a:spcBef>
          <a:spcPct val="0"/>
        </a:spcBef>
        <a:buNone/>
        <a:defRPr sz="2200" b="1" i="0" kern="1200">
          <a:solidFill>
            <a:schemeClr val="tx1"/>
          </a:solidFill>
          <a:latin typeface="Futura Next DemiBold" panose="020B0602020204020303" pitchFamily="34" charset="77"/>
          <a:ea typeface="Futura Next DemiBold" panose="020B0602020204020303" pitchFamily="34" charset="77"/>
          <a:cs typeface="ADLaM Display" panose="02010000000000000000" pitchFamily="2" charset="0"/>
        </a:defRPr>
      </a:lvl1pPr>
    </p:titleStyle>
    <p:bodyStyle>
      <a:lvl1pPr marL="0" indent="0" algn="l" defTabSz="457200" rtl="0" eaLnBrk="1" latinLnBrk="0" hangingPunct="1">
        <a:lnSpc>
          <a:spcPct val="120000"/>
        </a:lnSpc>
        <a:spcBef>
          <a:spcPts val="500"/>
        </a:spcBef>
        <a:spcAft>
          <a:spcPts val="600"/>
        </a:spcAft>
        <a:buFont typeface="Arial" panose="020B0604020202020204" pitchFamily="34" charset="0"/>
        <a:buNone/>
        <a:defRPr sz="1050" b="0" i="0" kern="1200">
          <a:solidFill>
            <a:schemeClr val="tx1"/>
          </a:solidFill>
          <a:latin typeface="Futura Next Book" panose="020B0502020204020303" pitchFamily="34" charset="77"/>
          <a:ea typeface="+mn-ea"/>
          <a:cs typeface="+mn-cs"/>
        </a:defRPr>
      </a:lvl1pPr>
      <a:lvl2pPr marL="3429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2pPr>
      <a:lvl3pPr marL="5715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3pPr>
      <a:lvl4pPr marL="8001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4pPr>
      <a:lvl5pPr marL="10287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FFFFF"/>
          </p15:clr>
        </p15:guide>
        <p15:guide id="3" pos="7416">
          <p15:clr>
            <a:srgbClr val="C35EA4"/>
          </p15:clr>
        </p15:guide>
        <p15:guide id="4" pos="264">
          <p15:clr>
            <a:srgbClr val="C35EA4"/>
          </p15:clr>
        </p15:guide>
        <p15:guide id="5" orient="horz" pos="264">
          <p15:clr>
            <a:srgbClr val="C35EA4"/>
          </p15:clr>
        </p15:guide>
        <p15:guide id="6" orient="horz" pos="4056">
          <p15:clr>
            <a:srgbClr val="C35EA4"/>
          </p15:clr>
        </p15:guide>
        <p15:guide id="7" orient="horz" pos="3792">
          <p15:clr>
            <a:srgbClr val="5ACBF0"/>
          </p15:clr>
        </p15:guide>
        <p15:guide id="8" orient="horz" pos="528">
          <p15:clr>
            <a:srgbClr val="5ACBF0"/>
          </p15:clr>
        </p15:guide>
        <p15:guide id="9" pos="720">
          <p15:clr>
            <a:srgbClr val="A4A3A4"/>
          </p15:clr>
        </p15:guide>
        <p15:guide id="10" pos="888" userDrawn="1">
          <p15:clr>
            <a:srgbClr val="A4A3A4"/>
          </p15:clr>
        </p15:guide>
        <p15:guide id="11" pos="1344">
          <p15:clr>
            <a:srgbClr val="A4A3A4"/>
          </p15:clr>
        </p15:guide>
        <p15:guide id="12" pos="1488">
          <p15:clr>
            <a:srgbClr val="A4A3A4"/>
          </p15:clr>
        </p15:guide>
        <p15:guide id="13" pos="1944">
          <p15:clr>
            <a:srgbClr val="A4A3A4"/>
          </p15:clr>
        </p15:guide>
        <p15:guide id="14" pos="2088">
          <p15:clr>
            <a:srgbClr val="A4A3A4"/>
          </p15:clr>
        </p15:guide>
        <p15:guide id="15" pos="2544">
          <p15:clr>
            <a:srgbClr val="A4A3A4"/>
          </p15:clr>
        </p15:guide>
        <p15:guide id="16" pos="2712">
          <p15:clr>
            <a:srgbClr val="A4A3A4"/>
          </p15:clr>
        </p15:guide>
        <p15:guide id="17" pos="3168">
          <p15:clr>
            <a:srgbClr val="A4A3A4"/>
          </p15:clr>
        </p15:guide>
        <p15:guide id="18" pos="3312">
          <p15:clr>
            <a:srgbClr val="A4A3A4"/>
          </p15:clr>
        </p15:guide>
        <p15:guide id="19" pos="3768">
          <p15:clr>
            <a:srgbClr val="A4A3A4"/>
          </p15:clr>
        </p15:guide>
        <p15:guide id="20" pos="3912">
          <p15:clr>
            <a:srgbClr val="A4A3A4"/>
          </p15:clr>
        </p15:guide>
        <p15:guide id="21" pos="4368">
          <p15:clr>
            <a:srgbClr val="A4A3A4"/>
          </p15:clr>
        </p15:guide>
        <p15:guide id="22" pos="4536">
          <p15:clr>
            <a:srgbClr val="A4A3A4"/>
          </p15:clr>
        </p15:guide>
        <p15:guide id="23" pos="4992">
          <p15:clr>
            <a:srgbClr val="A4A3A4"/>
          </p15:clr>
        </p15:guide>
        <p15:guide id="24" pos="5136">
          <p15:clr>
            <a:srgbClr val="A4A3A4"/>
          </p15:clr>
        </p15:guide>
        <p15:guide id="25" pos="5592">
          <p15:clr>
            <a:srgbClr val="A4A3A4"/>
          </p15:clr>
        </p15:guide>
        <p15:guide id="26" pos="5736">
          <p15:clr>
            <a:srgbClr val="A4A3A4"/>
          </p15:clr>
        </p15:guide>
        <p15:guide id="27" pos="6192">
          <p15:clr>
            <a:srgbClr val="A4A3A4"/>
          </p15:clr>
        </p15:guide>
        <p15:guide id="28" pos="6360" userDrawn="1">
          <p15:clr>
            <a:srgbClr val="A4A3A4"/>
          </p15:clr>
        </p15:guide>
        <p15:guide id="29" pos="6960" userDrawn="1">
          <p15:clr>
            <a:srgbClr val="A4A3A4"/>
          </p15:clr>
        </p15:guide>
        <p15:guide id="31" pos="6816">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2" name="0 Slide Number Placeholder">
            <a:extLst>
              <a:ext uri="{FF2B5EF4-FFF2-40B4-BE49-F238E27FC236}">
                <a16:creationId xmlns:a16="http://schemas.microsoft.com/office/drawing/2014/main" id="{B7077CD5-E6D0-68E3-53A2-6B1C24D5C7C2}"/>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sp>
        <p:nvSpPr>
          <p:cNvPr id="109" name="1 Headline">
            <a:extLst>
              <a:ext uri="{FF2B5EF4-FFF2-40B4-BE49-F238E27FC236}">
                <a16:creationId xmlns:a16="http://schemas.microsoft.com/office/drawing/2014/main" id="{1D58CC9C-F77D-0FC4-57DD-E67F494E961B}"/>
              </a:ext>
            </a:extLst>
          </p:cNvPr>
          <p:cNvSpPr>
            <a:spLocks noGrp="1"/>
          </p:cNvSpPr>
          <p:nvPr>
            <p:ph type="title"/>
          </p:nvPr>
        </p:nvSpPr>
        <p:spPr>
          <a:xfrm>
            <a:off x="435010" y="857409"/>
            <a:ext cx="11345170" cy="833279"/>
          </a:xfrm>
          <a:prstGeom prst="rect">
            <a:avLst/>
          </a:prstGeom>
        </p:spPr>
        <p:txBody>
          <a:bodyPr vert="horz" lIns="0" tIns="45720" rIns="91440" bIns="45720" rtlCol="0" anchor="t">
            <a:noAutofit/>
          </a:bodyPr>
          <a:lstStyle/>
          <a:p>
            <a:r>
              <a:rPr lang="en-US"/>
              <a:t>Click to edit Master title style</a:t>
            </a:r>
          </a:p>
        </p:txBody>
      </p:sp>
      <p:sp>
        <p:nvSpPr>
          <p:cNvPr id="3" name="2 Content">
            <a:extLst>
              <a:ext uri="{FF2B5EF4-FFF2-40B4-BE49-F238E27FC236}">
                <a16:creationId xmlns:a16="http://schemas.microsoft.com/office/drawing/2014/main" id="{C9152A7A-932B-6AEE-D404-983BAE1EADA2}"/>
              </a:ext>
            </a:extLst>
          </p:cNvPr>
          <p:cNvSpPr>
            <a:spLocks noGrp="1"/>
          </p:cNvSpPr>
          <p:nvPr>
            <p:ph type="body" idx="1"/>
          </p:nvPr>
        </p:nvSpPr>
        <p:spPr>
          <a:xfrm>
            <a:off x="435010" y="2038662"/>
            <a:ext cx="11345170" cy="39811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8" name="00 Date">
            <a:extLst>
              <a:ext uri="{FF2B5EF4-FFF2-40B4-BE49-F238E27FC236}">
                <a16:creationId xmlns:a16="http://schemas.microsoft.com/office/drawing/2014/main" id="{9BEEC350-48ED-E7CA-17D8-51B2364858D2}"/>
              </a:ext>
            </a:extLst>
          </p:cNvPr>
          <p:cNvSpPr>
            <a:spLocks noGrp="1"/>
          </p:cNvSpPr>
          <p:nvPr>
            <p:ph type="dt" sz="half" idx="2"/>
          </p:nvPr>
        </p:nvSpPr>
        <p:spPr>
          <a:xfrm>
            <a:off x="9105900" y="431457"/>
            <a:ext cx="2665971" cy="419100"/>
          </a:xfrm>
          <a:prstGeom prst="rect">
            <a:avLst/>
          </a:prstGeom>
        </p:spPr>
        <p:txBody>
          <a:bodyPr vert="horz" lIns="0" tIns="45720" rIns="0" bIns="45720" rtlCol="0" anchor="t">
            <a:noAutofit/>
          </a:bodyPr>
          <a:lstStyle>
            <a:lvl1pPr algn="r">
              <a:defRPr sz="1000" b="1" i="0">
                <a:solidFill>
                  <a:schemeClr val="tx1"/>
                </a:solidFill>
                <a:latin typeface="Futura Next DemiBold" panose="020B0602020204020303" pitchFamily="34" charset="77"/>
              </a:defRPr>
            </a:lvl1pPr>
          </a:lstStyle>
          <a:p>
            <a:r>
              <a:rPr lang="en-US"/>
              <a:t>MONTH 20XX</a:t>
            </a:r>
          </a:p>
        </p:txBody>
      </p:sp>
      <p:sp>
        <p:nvSpPr>
          <p:cNvPr id="111" name="00 Footer Placeholder">
            <a:extLst>
              <a:ext uri="{FF2B5EF4-FFF2-40B4-BE49-F238E27FC236}">
                <a16:creationId xmlns:a16="http://schemas.microsoft.com/office/drawing/2014/main" id="{2969D02D-4CFA-8800-D112-1BEC6DA4AA2F}"/>
              </a:ext>
            </a:extLst>
          </p:cNvPr>
          <p:cNvSpPr>
            <a:spLocks noGrp="1"/>
          </p:cNvSpPr>
          <p:nvPr>
            <p:ph type="ftr" sz="quarter" idx="3"/>
          </p:nvPr>
        </p:nvSpPr>
        <p:spPr>
          <a:xfrm>
            <a:off x="3314700" y="6019800"/>
            <a:ext cx="5562600" cy="418254"/>
          </a:xfrm>
          <a:prstGeom prst="rect">
            <a:avLst/>
          </a:prstGeom>
        </p:spPr>
        <p:txBody>
          <a:bodyPr vert="horz" lIns="91440" tIns="45720" rIns="91440" bIns="0" rtlCol="0" anchor="b"/>
          <a:lstStyle>
            <a:lvl1pPr algn="ctr">
              <a:defRPr sz="800" b="0" i="0">
                <a:solidFill>
                  <a:schemeClr val="tx1"/>
                </a:solidFill>
                <a:latin typeface="Futura Next Book" panose="020B0502020204020303" pitchFamily="34" charset="77"/>
              </a:defRPr>
            </a:lvl1pPr>
          </a:lstStyle>
          <a:p>
            <a:endParaRPr lang="en-US"/>
          </a:p>
        </p:txBody>
      </p:sp>
    </p:spTree>
    <p:extLst>
      <p:ext uri="{BB962C8B-B14F-4D97-AF65-F5344CB8AC3E}">
        <p14:creationId xmlns:p14="http://schemas.microsoft.com/office/powerpoint/2010/main" val="3908526485"/>
      </p:ext>
    </p:extLst>
  </p:cSld>
  <p:clrMap bg1="lt1" tx1="dk1" bg2="lt2" tx2="dk2" accent1="accent1" accent2="accent2" accent3="accent3" accent4="accent4" accent5="accent5" accent6="accent6" hlink="hlink" folHlink="folHlink"/>
  <p:sldLayoutIdLst>
    <p:sldLayoutId id="2147484466" r:id="rId1"/>
    <p:sldLayoutId id="2147484482" r:id="rId2"/>
    <p:sldLayoutId id="2147484486" r:id="rId3"/>
    <p:sldLayoutId id="2147484494" r:id="rId4"/>
    <p:sldLayoutId id="2147484483" r:id="rId5"/>
    <p:sldLayoutId id="2147484538" r:id="rId6"/>
    <p:sldLayoutId id="2147484539" r:id="rId7"/>
    <p:sldLayoutId id="2147484540" r:id="rId8"/>
    <p:sldLayoutId id="2147484541" r:id="rId9"/>
    <p:sldLayoutId id="2147484542" r:id="rId10"/>
    <p:sldLayoutId id="2147484543" r:id="rId11"/>
  </p:sldLayoutIdLst>
  <p:hf hdr="0"/>
  <p:txStyles>
    <p:titleStyle>
      <a:lvl1pPr algn="l" defTabSz="457200" rtl="0" eaLnBrk="1" latinLnBrk="0" hangingPunct="1">
        <a:lnSpc>
          <a:spcPct val="100000"/>
        </a:lnSpc>
        <a:spcBef>
          <a:spcPct val="0"/>
        </a:spcBef>
        <a:buNone/>
        <a:defRPr sz="2200" b="1" i="0" kern="1200">
          <a:solidFill>
            <a:schemeClr val="tx1"/>
          </a:solidFill>
          <a:latin typeface="Futura Next DemiBold" panose="020B0602020204020303" pitchFamily="34" charset="77"/>
          <a:ea typeface="Futura Next DemiBold" panose="020B0602020204020303" pitchFamily="34" charset="77"/>
          <a:cs typeface="ADLaM Display" panose="02010000000000000000" pitchFamily="2" charset="0"/>
        </a:defRPr>
      </a:lvl1pPr>
    </p:titleStyle>
    <p:bodyStyle>
      <a:lvl1pPr marL="0" indent="0" algn="l" defTabSz="457200" rtl="0" eaLnBrk="1" latinLnBrk="0" hangingPunct="1">
        <a:lnSpc>
          <a:spcPct val="120000"/>
        </a:lnSpc>
        <a:spcBef>
          <a:spcPts val="500"/>
        </a:spcBef>
        <a:spcAft>
          <a:spcPts val="600"/>
        </a:spcAft>
        <a:buFont typeface="Arial" panose="020B0604020202020204" pitchFamily="34" charset="0"/>
        <a:buNone/>
        <a:defRPr sz="1050" b="0" i="0" kern="1200">
          <a:solidFill>
            <a:schemeClr val="tx1"/>
          </a:solidFill>
          <a:latin typeface="Futura Next Book" panose="020B0502020204020303" pitchFamily="34" charset="77"/>
          <a:ea typeface="+mn-ea"/>
          <a:cs typeface="+mn-cs"/>
        </a:defRPr>
      </a:lvl1pPr>
      <a:lvl2pPr marL="3429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2pPr>
      <a:lvl3pPr marL="5715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3pPr>
      <a:lvl4pPr marL="8001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4pPr>
      <a:lvl5pPr marL="10287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FFFFF"/>
          </p15:clr>
        </p15:guide>
        <p15:guide id="3" pos="7416">
          <p15:clr>
            <a:srgbClr val="C35EA4"/>
          </p15:clr>
        </p15:guide>
        <p15:guide id="4" pos="264">
          <p15:clr>
            <a:srgbClr val="C35EA4"/>
          </p15:clr>
        </p15:guide>
        <p15:guide id="5" orient="horz" pos="264">
          <p15:clr>
            <a:srgbClr val="C35EA4"/>
          </p15:clr>
        </p15:guide>
        <p15:guide id="6" orient="horz" pos="4056">
          <p15:clr>
            <a:srgbClr val="C35EA4"/>
          </p15:clr>
        </p15:guide>
        <p15:guide id="7" orient="horz" pos="3792">
          <p15:clr>
            <a:srgbClr val="5ACBF0"/>
          </p15:clr>
        </p15:guide>
        <p15:guide id="8" orient="horz" pos="528">
          <p15:clr>
            <a:srgbClr val="5ACBF0"/>
          </p15:clr>
        </p15:guide>
        <p15:guide id="9" pos="720">
          <p15:clr>
            <a:srgbClr val="A4A3A4"/>
          </p15:clr>
        </p15:guide>
        <p15:guide id="10" pos="888" userDrawn="1">
          <p15:clr>
            <a:srgbClr val="A4A3A4"/>
          </p15:clr>
        </p15:guide>
        <p15:guide id="11" pos="1344">
          <p15:clr>
            <a:srgbClr val="A4A3A4"/>
          </p15:clr>
        </p15:guide>
        <p15:guide id="12" pos="1488">
          <p15:clr>
            <a:srgbClr val="A4A3A4"/>
          </p15:clr>
        </p15:guide>
        <p15:guide id="13" pos="1944">
          <p15:clr>
            <a:srgbClr val="A4A3A4"/>
          </p15:clr>
        </p15:guide>
        <p15:guide id="14" pos="2088">
          <p15:clr>
            <a:srgbClr val="A4A3A4"/>
          </p15:clr>
        </p15:guide>
        <p15:guide id="15" pos="2544">
          <p15:clr>
            <a:srgbClr val="A4A3A4"/>
          </p15:clr>
        </p15:guide>
        <p15:guide id="16" pos="2712">
          <p15:clr>
            <a:srgbClr val="A4A3A4"/>
          </p15:clr>
        </p15:guide>
        <p15:guide id="17" pos="3168">
          <p15:clr>
            <a:srgbClr val="A4A3A4"/>
          </p15:clr>
        </p15:guide>
        <p15:guide id="18" pos="3312">
          <p15:clr>
            <a:srgbClr val="A4A3A4"/>
          </p15:clr>
        </p15:guide>
        <p15:guide id="19" pos="3768">
          <p15:clr>
            <a:srgbClr val="A4A3A4"/>
          </p15:clr>
        </p15:guide>
        <p15:guide id="20" pos="3912">
          <p15:clr>
            <a:srgbClr val="A4A3A4"/>
          </p15:clr>
        </p15:guide>
        <p15:guide id="21" pos="4368">
          <p15:clr>
            <a:srgbClr val="A4A3A4"/>
          </p15:clr>
        </p15:guide>
        <p15:guide id="22" pos="4536">
          <p15:clr>
            <a:srgbClr val="A4A3A4"/>
          </p15:clr>
        </p15:guide>
        <p15:guide id="23" pos="4992">
          <p15:clr>
            <a:srgbClr val="A4A3A4"/>
          </p15:clr>
        </p15:guide>
        <p15:guide id="24" pos="5136">
          <p15:clr>
            <a:srgbClr val="A4A3A4"/>
          </p15:clr>
        </p15:guide>
        <p15:guide id="25" pos="5592">
          <p15:clr>
            <a:srgbClr val="A4A3A4"/>
          </p15:clr>
        </p15:guide>
        <p15:guide id="26" pos="5736">
          <p15:clr>
            <a:srgbClr val="A4A3A4"/>
          </p15:clr>
        </p15:guide>
        <p15:guide id="27" pos="6192">
          <p15:clr>
            <a:srgbClr val="A4A3A4"/>
          </p15:clr>
        </p15:guide>
        <p15:guide id="28" pos="6360" userDrawn="1">
          <p15:clr>
            <a:srgbClr val="A4A3A4"/>
          </p15:clr>
        </p15:guide>
        <p15:guide id="29" pos="6960" userDrawn="1">
          <p15:clr>
            <a:srgbClr val="A4A3A4"/>
          </p15:clr>
        </p15:guide>
        <p15:guide id="31" pos="6816">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2" name="0 Slide Number Placeholder">
            <a:extLst>
              <a:ext uri="{FF2B5EF4-FFF2-40B4-BE49-F238E27FC236}">
                <a16:creationId xmlns:a16="http://schemas.microsoft.com/office/drawing/2014/main" id="{B7077CD5-E6D0-68E3-53A2-6B1C24D5C7C2}"/>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sp>
        <p:nvSpPr>
          <p:cNvPr id="109" name="1 Headline">
            <a:extLst>
              <a:ext uri="{FF2B5EF4-FFF2-40B4-BE49-F238E27FC236}">
                <a16:creationId xmlns:a16="http://schemas.microsoft.com/office/drawing/2014/main" id="{1D58CC9C-F77D-0FC4-57DD-E67F494E961B}"/>
              </a:ext>
            </a:extLst>
          </p:cNvPr>
          <p:cNvSpPr>
            <a:spLocks noGrp="1"/>
          </p:cNvSpPr>
          <p:nvPr>
            <p:ph type="title"/>
          </p:nvPr>
        </p:nvSpPr>
        <p:spPr>
          <a:xfrm>
            <a:off x="435010" y="857409"/>
            <a:ext cx="11345170" cy="833279"/>
          </a:xfrm>
          <a:prstGeom prst="rect">
            <a:avLst/>
          </a:prstGeom>
        </p:spPr>
        <p:txBody>
          <a:bodyPr vert="horz" lIns="0" tIns="45720" rIns="91440" bIns="45720" rtlCol="0" anchor="t">
            <a:noAutofit/>
          </a:bodyPr>
          <a:lstStyle/>
          <a:p>
            <a:r>
              <a:rPr lang="en-US"/>
              <a:t>Click to edit Master title style</a:t>
            </a:r>
          </a:p>
        </p:txBody>
      </p:sp>
      <p:sp>
        <p:nvSpPr>
          <p:cNvPr id="3" name="2 Content">
            <a:extLst>
              <a:ext uri="{FF2B5EF4-FFF2-40B4-BE49-F238E27FC236}">
                <a16:creationId xmlns:a16="http://schemas.microsoft.com/office/drawing/2014/main" id="{C9152A7A-932B-6AEE-D404-983BAE1EADA2}"/>
              </a:ext>
            </a:extLst>
          </p:cNvPr>
          <p:cNvSpPr>
            <a:spLocks noGrp="1"/>
          </p:cNvSpPr>
          <p:nvPr>
            <p:ph type="body" idx="1"/>
          </p:nvPr>
        </p:nvSpPr>
        <p:spPr>
          <a:xfrm>
            <a:off x="435010" y="2038662"/>
            <a:ext cx="11345170" cy="39811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8" name="00 Date">
            <a:extLst>
              <a:ext uri="{FF2B5EF4-FFF2-40B4-BE49-F238E27FC236}">
                <a16:creationId xmlns:a16="http://schemas.microsoft.com/office/drawing/2014/main" id="{9BEEC350-48ED-E7CA-17D8-51B2364858D2}"/>
              </a:ext>
            </a:extLst>
          </p:cNvPr>
          <p:cNvSpPr>
            <a:spLocks noGrp="1"/>
          </p:cNvSpPr>
          <p:nvPr>
            <p:ph type="dt" sz="half" idx="2"/>
          </p:nvPr>
        </p:nvSpPr>
        <p:spPr>
          <a:xfrm>
            <a:off x="9105900" y="431457"/>
            <a:ext cx="2665971" cy="419100"/>
          </a:xfrm>
          <a:prstGeom prst="rect">
            <a:avLst/>
          </a:prstGeom>
        </p:spPr>
        <p:txBody>
          <a:bodyPr vert="horz" lIns="0" tIns="45720" rIns="0" bIns="45720" rtlCol="0" anchor="t">
            <a:noAutofit/>
          </a:bodyPr>
          <a:lstStyle>
            <a:lvl1pPr algn="r">
              <a:defRPr sz="1000" b="1" i="0">
                <a:solidFill>
                  <a:schemeClr val="tx1"/>
                </a:solidFill>
                <a:latin typeface="Futura Next DemiBold" panose="020B0602020204020303" pitchFamily="34" charset="77"/>
              </a:defRPr>
            </a:lvl1pPr>
          </a:lstStyle>
          <a:p>
            <a:r>
              <a:rPr lang="en-US"/>
              <a:t>MONTH 20XX</a:t>
            </a:r>
          </a:p>
        </p:txBody>
      </p:sp>
      <p:sp>
        <p:nvSpPr>
          <p:cNvPr id="111" name="00 Footer Placeholder">
            <a:extLst>
              <a:ext uri="{FF2B5EF4-FFF2-40B4-BE49-F238E27FC236}">
                <a16:creationId xmlns:a16="http://schemas.microsoft.com/office/drawing/2014/main" id="{2969D02D-4CFA-8800-D112-1BEC6DA4AA2F}"/>
              </a:ext>
            </a:extLst>
          </p:cNvPr>
          <p:cNvSpPr>
            <a:spLocks noGrp="1"/>
          </p:cNvSpPr>
          <p:nvPr>
            <p:ph type="ftr" sz="quarter" idx="3"/>
          </p:nvPr>
        </p:nvSpPr>
        <p:spPr>
          <a:xfrm>
            <a:off x="3314700" y="6019800"/>
            <a:ext cx="5562600" cy="418254"/>
          </a:xfrm>
          <a:prstGeom prst="rect">
            <a:avLst/>
          </a:prstGeom>
        </p:spPr>
        <p:txBody>
          <a:bodyPr vert="horz" lIns="91440" tIns="45720" rIns="91440" bIns="0" rtlCol="0" anchor="b"/>
          <a:lstStyle>
            <a:lvl1pPr algn="ctr">
              <a:defRPr sz="800" b="0" i="0">
                <a:solidFill>
                  <a:schemeClr val="tx1"/>
                </a:solidFill>
                <a:latin typeface="Futura Next Book" panose="020B0502020204020303" pitchFamily="34" charset="77"/>
              </a:defRPr>
            </a:lvl1pPr>
          </a:lstStyle>
          <a:p>
            <a:endParaRPr lang="en-US"/>
          </a:p>
        </p:txBody>
      </p:sp>
    </p:spTree>
    <p:extLst>
      <p:ext uri="{BB962C8B-B14F-4D97-AF65-F5344CB8AC3E}">
        <p14:creationId xmlns:p14="http://schemas.microsoft.com/office/powerpoint/2010/main" val="3441846707"/>
      </p:ext>
    </p:extLst>
  </p:cSld>
  <p:clrMap bg1="lt1" tx1="dk1" bg2="lt2" tx2="dk2" accent1="accent1" accent2="accent2" accent3="accent3" accent4="accent4" accent5="accent5" accent6="accent6" hlink="hlink" folHlink="folHlink"/>
  <p:sldLayoutIdLst>
    <p:sldLayoutId id="2147484439" r:id="rId1"/>
    <p:sldLayoutId id="2147484443" r:id="rId2"/>
    <p:sldLayoutId id="2147484444" r:id="rId3"/>
    <p:sldLayoutId id="2147484441" r:id="rId4"/>
    <p:sldLayoutId id="2147484442" r:id="rId5"/>
    <p:sldLayoutId id="2147484445" r:id="rId6"/>
    <p:sldLayoutId id="2147484446" r:id="rId7"/>
  </p:sldLayoutIdLst>
  <p:hf hdr="0"/>
  <p:txStyles>
    <p:titleStyle>
      <a:lvl1pPr algn="l" defTabSz="457200" rtl="0" eaLnBrk="1" latinLnBrk="0" hangingPunct="1">
        <a:lnSpc>
          <a:spcPct val="100000"/>
        </a:lnSpc>
        <a:spcBef>
          <a:spcPct val="0"/>
        </a:spcBef>
        <a:buNone/>
        <a:defRPr sz="2200" b="1" i="0" kern="1200">
          <a:solidFill>
            <a:schemeClr val="tx1"/>
          </a:solidFill>
          <a:latin typeface="Futura Next DemiBold" panose="020B0602020204020303" pitchFamily="34" charset="77"/>
          <a:ea typeface="Futura Next DemiBold" panose="020B0602020204020303" pitchFamily="34" charset="77"/>
          <a:cs typeface="ADLaM Display" panose="02010000000000000000" pitchFamily="2" charset="0"/>
        </a:defRPr>
      </a:lvl1pPr>
    </p:titleStyle>
    <p:bodyStyle>
      <a:lvl1pPr marL="0" indent="0" algn="l" defTabSz="457200" rtl="0" eaLnBrk="1" latinLnBrk="0" hangingPunct="1">
        <a:lnSpc>
          <a:spcPct val="120000"/>
        </a:lnSpc>
        <a:spcBef>
          <a:spcPts val="500"/>
        </a:spcBef>
        <a:spcAft>
          <a:spcPts val="600"/>
        </a:spcAft>
        <a:buFont typeface="Arial" panose="020B0604020202020204" pitchFamily="34" charset="0"/>
        <a:buNone/>
        <a:defRPr sz="1050" b="0" i="0" kern="1200">
          <a:solidFill>
            <a:schemeClr val="tx1"/>
          </a:solidFill>
          <a:latin typeface="Futura Next Book" panose="020B0502020204020303" pitchFamily="34" charset="77"/>
          <a:ea typeface="+mn-ea"/>
          <a:cs typeface="+mn-cs"/>
        </a:defRPr>
      </a:lvl1pPr>
      <a:lvl2pPr marL="3429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2pPr>
      <a:lvl3pPr marL="5715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3pPr>
      <a:lvl4pPr marL="8001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4pPr>
      <a:lvl5pPr marL="10287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FFFFF"/>
          </p15:clr>
        </p15:guide>
        <p15:guide id="3" pos="7416">
          <p15:clr>
            <a:srgbClr val="C35EA4"/>
          </p15:clr>
        </p15:guide>
        <p15:guide id="4" pos="264">
          <p15:clr>
            <a:srgbClr val="C35EA4"/>
          </p15:clr>
        </p15:guide>
        <p15:guide id="5" orient="horz" pos="264">
          <p15:clr>
            <a:srgbClr val="C35EA4"/>
          </p15:clr>
        </p15:guide>
        <p15:guide id="6" orient="horz" pos="4056">
          <p15:clr>
            <a:srgbClr val="C35EA4"/>
          </p15:clr>
        </p15:guide>
        <p15:guide id="7" orient="horz" pos="3792">
          <p15:clr>
            <a:srgbClr val="5ACBF0"/>
          </p15:clr>
        </p15:guide>
        <p15:guide id="8" orient="horz" pos="528">
          <p15:clr>
            <a:srgbClr val="5ACBF0"/>
          </p15:clr>
        </p15:guide>
        <p15:guide id="9" pos="720">
          <p15:clr>
            <a:srgbClr val="A4A3A4"/>
          </p15:clr>
        </p15:guide>
        <p15:guide id="10" pos="888" userDrawn="1">
          <p15:clr>
            <a:srgbClr val="A4A3A4"/>
          </p15:clr>
        </p15:guide>
        <p15:guide id="11" pos="1320" userDrawn="1">
          <p15:clr>
            <a:srgbClr val="A4A3A4"/>
          </p15:clr>
        </p15:guide>
        <p15:guide id="12" pos="1488">
          <p15:clr>
            <a:srgbClr val="A4A3A4"/>
          </p15:clr>
        </p15:guide>
        <p15:guide id="13" pos="1944">
          <p15:clr>
            <a:srgbClr val="A4A3A4"/>
          </p15:clr>
        </p15:guide>
        <p15:guide id="14" pos="2088">
          <p15:clr>
            <a:srgbClr val="A4A3A4"/>
          </p15:clr>
        </p15:guide>
        <p15:guide id="15" pos="2544">
          <p15:clr>
            <a:srgbClr val="A4A3A4"/>
          </p15:clr>
        </p15:guide>
        <p15:guide id="16" pos="2712">
          <p15:clr>
            <a:srgbClr val="A4A3A4"/>
          </p15:clr>
        </p15:guide>
        <p15:guide id="17" pos="3168">
          <p15:clr>
            <a:srgbClr val="A4A3A4"/>
          </p15:clr>
        </p15:guide>
        <p15:guide id="18" pos="3312">
          <p15:clr>
            <a:srgbClr val="A4A3A4"/>
          </p15:clr>
        </p15:guide>
        <p15:guide id="19" pos="3768">
          <p15:clr>
            <a:srgbClr val="A4A3A4"/>
          </p15:clr>
        </p15:guide>
        <p15:guide id="20" pos="3912">
          <p15:clr>
            <a:srgbClr val="A4A3A4"/>
          </p15:clr>
        </p15:guide>
        <p15:guide id="21" pos="4368">
          <p15:clr>
            <a:srgbClr val="A4A3A4"/>
          </p15:clr>
        </p15:guide>
        <p15:guide id="22" pos="4536">
          <p15:clr>
            <a:srgbClr val="A4A3A4"/>
          </p15:clr>
        </p15:guide>
        <p15:guide id="23" pos="4992">
          <p15:clr>
            <a:srgbClr val="A4A3A4"/>
          </p15:clr>
        </p15:guide>
        <p15:guide id="24" pos="5136">
          <p15:clr>
            <a:srgbClr val="A4A3A4"/>
          </p15:clr>
        </p15:guide>
        <p15:guide id="25" pos="5592">
          <p15:clr>
            <a:srgbClr val="A4A3A4"/>
          </p15:clr>
        </p15:guide>
        <p15:guide id="26" pos="5760" userDrawn="1">
          <p15:clr>
            <a:srgbClr val="A4A3A4"/>
          </p15:clr>
        </p15:guide>
        <p15:guide id="27" pos="6192">
          <p15:clr>
            <a:srgbClr val="A4A3A4"/>
          </p15:clr>
        </p15:guide>
        <p15:guide id="28" pos="6360" userDrawn="1">
          <p15:clr>
            <a:srgbClr val="A4A3A4"/>
          </p15:clr>
        </p15:guide>
        <p15:guide id="29" pos="6960" userDrawn="1">
          <p15:clr>
            <a:srgbClr val="A4A3A4"/>
          </p15:clr>
        </p15:guide>
        <p15:guide id="31" pos="6816">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9" name="Title">
            <a:extLst>
              <a:ext uri="{FF2B5EF4-FFF2-40B4-BE49-F238E27FC236}">
                <a16:creationId xmlns:a16="http://schemas.microsoft.com/office/drawing/2014/main" id="{1D58CC9C-F77D-0FC4-57DD-E67F494E961B}"/>
              </a:ext>
            </a:extLst>
          </p:cNvPr>
          <p:cNvSpPr>
            <a:spLocks noGrp="1"/>
          </p:cNvSpPr>
          <p:nvPr>
            <p:ph type="title"/>
          </p:nvPr>
        </p:nvSpPr>
        <p:spPr>
          <a:xfrm>
            <a:off x="435010" y="857409"/>
            <a:ext cx="11345170" cy="833279"/>
          </a:xfrm>
          <a:prstGeom prst="rect">
            <a:avLst/>
          </a:prstGeom>
        </p:spPr>
        <p:txBody>
          <a:bodyPr vert="horz" lIns="0" tIns="45720" rIns="91440" bIns="45720" rtlCol="0" anchor="t">
            <a:noAutofit/>
          </a:bodyPr>
          <a:lstStyle/>
          <a:p>
            <a:r>
              <a:rPr lang="en-US"/>
              <a:t>Click to edit Master title style</a:t>
            </a:r>
          </a:p>
        </p:txBody>
      </p:sp>
      <p:sp>
        <p:nvSpPr>
          <p:cNvPr id="3" name="Content ">
            <a:extLst>
              <a:ext uri="{FF2B5EF4-FFF2-40B4-BE49-F238E27FC236}">
                <a16:creationId xmlns:a16="http://schemas.microsoft.com/office/drawing/2014/main" id="{C9152A7A-932B-6AEE-D404-983BAE1EADA2}"/>
              </a:ext>
            </a:extLst>
          </p:cNvPr>
          <p:cNvSpPr>
            <a:spLocks noGrp="1"/>
          </p:cNvSpPr>
          <p:nvPr>
            <p:ph type="body" idx="1"/>
          </p:nvPr>
        </p:nvSpPr>
        <p:spPr>
          <a:xfrm>
            <a:off x="435010" y="2038662"/>
            <a:ext cx="11345170" cy="39811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8" name="Date">
            <a:extLst>
              <a:ext uri="{FF2B5EF4-FFF2-40B4-BE49-F238E27FC236}">
                <a16:creationId xmlns:a16="http://schemas.microsoft.com/office/drawing/2014/main" id="{9BEEC350-48ED-E7CA-17D8-51B2364858D2}"/>
              </a:ext>
            </a:extLst>
          </p:cNvPr>
          <p:cNvSpPr>
            <a:spLocks noGrp="1"/>
          </p:cNvSpPr>
          <p:nvPr>
            <p:ph type="dt" sz="half" idx="2"/>
          </p:nvPr>
        </p:nvSpPr>
        <p:spPr>
          <a:xfrm>
            <a:off x="9105900" y="431457"/>
            <a:ext cx="2665971" cy="419100"/>
          </a:xfrm>
          <a:prstGeom prst="rect">
            <a:avLst/>
          </a:prstGeom>
        </p:spPr>
        <p:txBody>
          <a:bodyPr vert="horz" lIns="0" tIns="45720" rIns="0" bIns="45720" rtlCol="0" anchor="t">
            <a:noAutofit/>
          </a:bodyPr>
          <a:lstStyle>
            <a:lvl1pPr algn="r">
              <a:defRPr sz="1000" b="1" i="0">
                <a:solidFill>
                  <a:schemeClr val="tx1"/>
                </a:solidFill>
                <a:latin typeface="Futura Next DemiBold" panose="020B0602020204020303" pitchFamily="34" charset="77"/>
              </a:defRPr>
            </a:lvl1pPr>
          </a:lstStyle>
          <a:p>
            <a:r>
              <a:rPr lang="en-US"/>
              <a:t>MONTH 20XX</a:t>
            </a:r>
          </a:p>
        </p:txBody>
      </p:sp>
      <p:sp>
        <p:nvSpPr>
          <p:cNvPr id="111" name="Footer">
            <a:extLst>
              <a:ext uri="{FF2B5EF4-FFF2-40B4-BE49-F238E27FC236}">
                <a16:creationId xmlns:a16="http://schemas.microsoft.com/office/drawing/2014/main" id="{2969D02D-4CFA-8800-D112-1BEC6DA4AA2F}"/>
              </a:ext>
            </a:extLst>
          </p:cNvPr>
          <p:cNvSpPr>
            <a:spLocks noGrp="1"/>
          </p:cNvSpPr>
          <p:nvPr>
            <p:ph type="ftr" sz="quarter" idx="3"/>
          </p:nvPr>
        </p:nvSpPr>
        <p:spPr>
          <a:xfrm>
            <a:off x="3314700" y="6019800"/>
            <a:ext cx="5562600" cy="418254"/>
          </a:xfrm>
          <a:prstGeom prst="rect">
            <a:avLst/>
          </a:prstGeom>
        </p:spPr>
        <p:txBody>
          <a:bodyPr vert="horz" lIns="91440" tIns="45720" rIns="91440" bIns="0" rtlCol="0" anchor="b"/>
          <a:lstStyle>
            <a:lvl1pPr algn="ctr">
              <a:defRPr sz="800" b="0" i="0">
                <a:solidFill>
                  <a:schemeClr val="tx1"/>
                </a:solidFill>
                <a:latin typeface="Futura Next Book" panose="020B0502020204020303" pitchFamily="34" charset="77"/>
              </a:defRPr>
            </a:lvl1pPr>
          </a:lstStyle>
          <a:p>
            <a:endParaRPr lang="en-US"/>
          </a:p>
        </p:txBody>
      </p:sp>
      <p:sp>
        <p:nvSpPr>
          <p:cNvPr id="112" name="Slide Number">
            <a:extLst>
              <a:ext uri="{FF2B5EF4-FFF2-40B4-BE49-F238E27FC236}">
                <a16:creationId xmlns:a16="http://schemas.microsoft.com/office/drawing/2014/main" id="{B7077CD5-E6D0-68E3-53A2-6B1C24D5C7C2}"/>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spTree>
    <p:extLst>
      <p:ext uri="{BB962C8B-B14F-4D97-AF65-F5344CB8AC3E}">
        <p14:creationId xmlns:p14="http://schemas.microsoft.com/office/powerpoint/2010/main" val="1813193133"/>
      </p:ext>
    </p:extLst>
  </p:cSld>
  <p:clrMap bg1="lt1" tx1="dk1" bg2="lt2" tx2="dk2" accent1="accent1" accent2="accent2" accent3="accent3" accent4="accent4" accent5="accent5" accent6="accent6" hlink="hlink" folHlink="folHlink"/>
  <p:sldLayoutIdLst>
    <p:sldLayoutId id="2147484332" r:id="rId1"/>
    <p:sldLayoutId id="2147484340" r:id="rId2"/>
    <p:sldLayoutId id="2147484342" r:id="rId3"/>
    <p:sldLayoutId id="2147484344" r:id="rId4"/>
    <p:sldLayoutId id="2147484346" r:id="rId5"/>
    <p:sldLayoutId id="2147484360" r:id="rId6"/>
    <p:sldLayoutId id="2147484484" r:id="rId7"/>
    <p:sldLayoutId id="2147484504" r:id="rId8"/>
    <p:sldLayoutId id="2147484505" r:id="rId9"/>
    <p:sldLayoutId id="2147484506" r:id="rId10"/>
    <p:sldLayoutId id="2147484507" r:id="rId11"/>
    <p:sldLayoutId id="2147484508" r:id="rId12"/>
    <p:sldLayoutId id="2147484509" r:id="rId13"/>
    <p:sldLayoutId id="2147484510" r:id="rId14"/>
  </p:sldLayoutIdLst>
  <p:hf hdr="0"/>
  <p:txStyles>
    <p:titleStyle>
      <a:lvl1pPr algn="l" defTabSz="457200" rtl="0" eaLnBrk="1" latinLnBrk="0" hangingPunct="1">
        <a:lnSpc>
          <a:spcPct val="90000"/>
        </a:lnSpc>
        <a:spcBef>
          <a:spcPct val="0"/>
        </a:spcBef>
        <a:buNone/>
        <a:defRPr sz="2200" b="1" i="0" kern="1200">
          <a:solidFill>
            <a:schemeClr val="tx1"/>
          </a:solidFill>
          <a:latin typeface="Futura Next DemiBold" panose="020B0602020204020303" pitchFamily="34" charset="77"/>
          <a:ea typeface="Futura Next DemiBold" panose="020B0602020204020303" pitchFamily="34" charset="77"/>
          <a:cs typeface="ADLaM Display" panose="02010000000000000000" pitchFamily="2" charset="0"/>
        </a:defRPr>
      </a:lvl1pPr>
    </p:titleStyle>
    <p:bodyStyle>
      <a:lvl1pPr marL="0" indent="0" algn="l" defTabSz="457200" rtl="0" eaLnBrk="1" latinLnBrk="0" hangingPunct="1">
        <a:lnSpc>
          <a:spcPct val="120000"/>
        </a:lnSpc>
        <a:spcBef>
          <a:spcPts val="500"/>
        </a:spcBef>
        <a:spcAft>
          <a:spcPts val="600"/>
        </a:spcAft>
        <a:buFont typeface="Arial" panose="020B0604020202020204" pitchFamily="34" charset="0"/>
        <a:buNone/>
        <a:defRPr sz="1050" b="0" i="0" kern="1200">
          <a:solidFill>
            <a:schemeClr val="tx1"/>
          </a:solidFill>
          <a:latin typeface="Futura Next Book" panose="020B0502020204020303" pitchFamily="34" charset="77"/>
          <a:ea typeface="+mn-ea"/>
          <a:cs typeface="+mn-cs"/>
        </a:defRPr>
      </a:lvl1pPr>
      <a:lvl2pPr marL="3429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2pPr>
      <a:lvl3pPr marL="5715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3pPr>
      <a:lvl4pPr marL="8001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4pPr>
      <a:lvl5pPr marL="10287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FFFFF"/>
          </p15:clr>
        </p15:guide>
        <p15:guide id="3" pos="7416">
          <p15:clr>
            <a:srgbClr val="C35EA4"/>
          </p15:clr>
        </p15:guide>
        <p15:guide id="4" pos="264">
          <p15:clr>
            <a:srgbClr val="C35EA4"/>
          </p15:clr>
        </p15:guide>
        <p15:guide id="5" orient="horz" pos="264">
          <p15:clr>
            <a:srgbClr val="C35EA4"/>
          </p15:clr>
        </p15:guide>
        <p15:guide id="6" orient="horz" pos="4056">
          <p15:clr>
            <a:srgbClr val="C35EA4"/>
          </p15:clr>
        </p15:guide>
        <p15:guide id="7" orient="horz" pos="3792">
          <p15:clr>
            <a:srgbClr val="5ACBF0"/>
          </p15:clr>
        </p15:guide>
        <p15:guide id="8" orient="horz" pos="528">
          <p15:clr>
            <a:srgbClr val="5ACBF0"/>
          </p15:clr>
        </p15:guide>
        <p15:guide id="9" pos="720">
          <p15:clr>
            <a:srgbClr val="A4A3A4"/>
          </p15:clr>
        </p15:guide>
        <p15:guide id="10" pos="888" userDrawn="1">
          <p15:clr>
            <a:srgbClr val="A4A3A4"/>
          </p15:clr>
        </p15:guide>
        <p15:guide id="11" pos="1320" userDrawn="1">
          <p15:clr>
            <a:srgbClr val="A4A3A4"/>
          </p15:clr>
        </p15:guide>
        <p15:guide id="12" pos="1488">
          <p15:clr>
            <a:srgbClr val="A4A3A4"/>
          </p15:clr>
        </p15:guide>
        <p15:guide id="13" pos="1944">
          <p15:clr>
            <a:srgbClr val="A4A3A4"/>
          </p15:clr>
        </p15:guide>
        <p15:guide id="14" pos="2088">
          <p15:clr>
            <a:srgbClr val="A4A3A4"/>
          </p15:clr>
        </p15:guide>
        <p15:guide id="15" pos="2544">
          <p15:clr>
            <a:srgbClr val="A4A3A4"/>
          </p15:clr>
        </p15:guide>
        <p15:guide id="16" pos="2712">
          <p15:clr>
            <a:srgbClr val="A4A3A4"/>
          </p15:clr>
        </p15:guide>
        <p15:guide id="17" pos="3168">
          <p15:clr>
            <a:srgbClr val="A4A3A4"/>
          </p15:clr>
        </p15:guide>
        <p15:guide id="18" pos="3312">
          <p15:clr>
            <a:srgbClr val="A4A3A4"/>
          </p15:clr>
        </p15:guide>
        <p15:guide id="19" pos="3768">
          <p15:clr>
            <a:srgbClr val="A4A3A4"/>
          </p15:clr>
        </p15:guide>
        <p15:guide id="20" pos="3936" userDrawn="1">
          <p15:clr>
            <a:srgbClr val="A4A3A4"/>
          </p15:clr>
        </p15:guide>
        <p15:guide id="21" pos="4368">
          <p15:clr>
            <a:srgbClr val="A4A3A4"/>
          </p15:clr>
        </p15:guide>
        <p15:guide id="22" pos="4536">
          <p15:clr>
            <a:srgbClr val="A4A3A4"/>
          </p15:clr>
        </p15:guide>
        <p15:guide id="23" pos="4992">
          <p15:clr>
            <a:srgbClr val="A4A3A4"/>
          </p15:clr>
        </p15:guide>
        <p15:guide id="24" pos="5136">
          <p15:clr>
            <a:srgbClr val="A4A3A4"/>
          </p15:clr>
        </p15:guide>
        <p15:guide id="25" pos="5592">
          <p15:clr>
            <a:srgbClr val="A4A3A4"/>
          </p15:clr>
        </p15:guide>
        <p15:guide id="26" pos="5760" userDrawn="1">
          <p15:clr>
            <a:srgbClr val="A4A3A4"/>
          </p15:clr>
        </p15:guide>
        <p15:guide id="27" pos="6192">
          <p15:clr>
            <a:srgbClr val="A4A3A4"/>
          </p15:clr>
        </p15:guide>
        <p15:guide id="28" pos="6360" userDrawn="1">
          <p15:clr>
            <a:srgbClr val="A4A3A4"/>
          </p15:clr>
        </p15:guide>
        <p15:guide id="29" pos="6960" userDrawn="1">
          <p15:clr>
            <a:srgbClr val="A4A3A4"/>
          </p15:clr>
        </p15:guide>
        <p15:guide id="31" pos="6816">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152A7A-932B-6AEE-D404-983BAE1EADA2}"/>
              </a:ext>
            </a:extLst>
          </p:cNvPr>
          <p:cNvSpPr>
            <a:spLocks noGrp="1"/>
          </p:cNvSpPr>
          <p:nvPr>
            <p:ph type="body" idx="1"/>
          </p:nvPr>
        </p:nvSpPr>
        <p:spPr>
          <a:xfrm>
            <a:off x="419100" y="2038662"/>
            <a:ext cx="11361080" cy="39811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8" name="Date Placeholder 107">
            <a:extLst>
              <a:ext uri="{FF2B5EF4-FFF2-40B4-BE49-F238E27FC236}">
                <a16:creationId xmlns:a16="http://schemas.microsoft.com/office/drawing/2014/main" id="{9BEEC350-48ED-E7CA-17D8-51B2364858D2}"/>
              </a:ext>
            </a:extLst>
          </p:cNvPr>
          <p:cNvSpPr>
            <a:spLocks noGrp="1"/>
          </p:cNvSpPr>
          <p:nvPr>
            <p:ph type="dt" sz="half" idx="2"/>
          </p:nvPr>
        </p:nvSpPr>
        <p:spPr>
          <a:xfrm>
            <a:off x="9105900" y="431457"/>
            <a:ext cx="2665971" cy="419100"/>
          </a:xfrm>
          <a:prstGeom prst="rect">
            <a:avLst/>
          </a:prstGeom>
        </p:spPr>
        <p:txBody>
          <a:bodyPr vert="horz" lIns="0" tIns="45720" rIns="0" bIns="45720" rtlCol="0" anchor="t">
            <a:noAutofit/>
          </a:bodyPr>
          <a:lstStyle>
            <a:lvl1pPr algn="r">
              <a:defRPr sz="1000" b="1" i="0">
                <a:solidFill>
                  <a:schemeClr val="tx1"/>
                </a:solidFill>
                <a:latin typeface="Futura Next DemiBold" panose="020B0602020204020303" pitchFamily="34" charset="77"/>
              </a:defRPr>
            </a:lvl1pPr>
          </a:lstStyle>
          <a:p>
            <a:r>
              <a:rPr lang="en-US"/>
              <a:t>MONTH 20XX</a:t>
            </a:r>
          </a:p>
        </p:txBody>
      </p:sp>
      <p:sp>
        <p:nvSpPr>
          <p:cNvPr id="109" name="Title Placeholder 108">
            <a:extLst>
              <a:ext uri="{FF2B5EF4-FFF2-40B4-BE49-F238E27FC236}">
                <a16:creationId xmlns:a16="http://schemas.microsoft.com/office/drawing/2014/main" id="{1D58CC9C-F77D-0FC4-57DD-E67F494E961B}"/>
              </a:ext>
            </a:extLst>
          </p:cNvPr>
          <p:cNvSpPr>
            <a:spLocks noGrp="1"/>
          </p:cNvSpPr>
          <p:nvPr>
            <p:ph type="title"/>
          </p:nvPr>
        </p:nvSpPr>
        <p:spPr>
          <a:xfrm>
            <a:off x="435010" y="857409"/>
            <a:ext cx="11345170" cy="833279"/>
          </a:xfrm>
          <a:prstGeom prst="rect">
            <a:avLst/>
          </a:prstGeom>
        </p:spPr>
        <p:txBody>
          <a:bodyPr vert="horz" lIns="0" tIns="45720" rIns="91440" bIns="45720" rtlCol="0" anchor="t">
            <a:noAutofit/>
          </a:bodyPr>
          <a:lstStyle/>
          <a:p>
            <a:r>
              <a:rPr lang="en-US"/>
              <a:t>Click to edit Master title style</a:t>
            </a:r>
          </a:p>
        </p:txBody>
      </p:sp>
      <p:sp>
        <p:nvSpPr>
          <p:cNvPr id="111" name="Footer Placeholder 110">
            <a:extLst>
              <a:ext uri="{FF2B5EF4-FFF2-40B4-BE49-F238E27FC236}">
                <a16:creationId xmlns:a16="http://schemas.microsoft.com/office/drawing/2014/main" id="{2969D02D-4CFA-8800-D112-1BEC6DA4AA2F}"/>
              </a:ext>
            </a:extLst>
          </p:cNvPr>
          <p:cNvSpPr>
            <a:spLocks noGrp="1"/>
          </p:cNvSpPr>
          <p:nvPr>
            <p:ph type="ftr" sz="quarter" idx="3"/>
          </p:nvPr>
        </p:nvSpPr>
        <p:spPr>
          <a:xfrm>
            <a:off x="3314700" y="6019800"/>
            <a:ext cx="5562600" cy="418254"/>
          </a:xfrm>
          <a:prstGeom prst="rect">
            <a:avLst/>
          </a:prstGeom>
        </p:spPr>
        <p:txBody>
          <a:bodyPr vert="horz" lIns="91440" tIns="45720" rIns="91440" bIns="0" rtlCol="0" anchor="b"/>
          <a:lstStyle>
            <a:lvl1pPr algn="ctr">
              <a:defRPr sz="800" b="0" i="0">
                <a:solidFill>
                  <a:schemeClr val="tx1"/>
                </a:solidFill>
                <a:latin typeface="Futura Next Book" panose="020B0502020204020303" pitchFamily="34" charset="77"/>
              </a:defRPr>
            </a:lvl1pPr>
          </a:lstStyle>
          <a:p>
            <a:endParaRPr lang="en-US"/>
          </a:p>
        </p:txBody>
      </p:sp>
      <p:sp>
        <p:nvSpPr>
          <p:cNvPr id="112" name="Slide Number Placeholder 111">
            <a:extLst>
              <a:ext uri="{FF2B5EF4-FFF2-40B4-BE49-F238E27FC236}">
                <a16:creationId xmlns:a16="http://schemas.microsoft.com/office/drawing/2014/main" id="{B7077CD5-E6D0-68E3-53A2-6B1C24D5C7C2}"/>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spTree>
    <p:extLst>
      <p:ext uri="{BB962C8B-B14F-4D97-AF65-F5344CB8AC3E}">
        <p14:creationId xmlns:p14="http://schemas.microsoft.com/office/powerpoint/2010/main" val="2633610693"/>
      </p:ext>
    </p:extLst>
  </p:cSld>
  <p:clrMap bg1="lt1" tx1="dk1" bg2="lt2" tx2="dk2" accent1="accent1" accent2="accent2" accent3="accent3" accent4="accent4" accent5="accent5" accent6="accent6" hlink="hlink" folHlink="folHlink"/>
  <p:sldLayoutIdLst>
    <p:sldLayoutId id="2147484351" r:id="rId1"/>
    <p:sldLayoutId id="2147484363" r:id="rId2"/>
    <p:sldLayoutId id="2147484365" r:id="rId3"/>
    <p:sldLayoutId id="2147484511" r:id="rId4"/>
    <p:sldLayoutId id="2147484512" r:id="rId5"/>
    <p:sldLayoutId id="2147484513" r:id="rId6"/>
  </p:sldLayoutIdLst>
  <p:hf hdr="0"/>
  <p:txStyles>
    <p:titleStyle>
      <a:lvl1pPr algn="l" defTabSz="457200" rtl="0" eaLnBrk="1" latinLnBrk="0" hangingPunct="1">
        <a:lnSpc>
          <a:spcPct val="90000"/>
        </a:lnSpc>
        <a:spcBef>
          <a:spcPct val="0"/>
        </a:spcBef>
        <a:buNone/>
        <a:defRPr sz="2200" b="1" i="0" kern="1200">
          <a:solidFill>
            <a:schemeClr val="tx1"/>
          </a:solidFill>
          <a:latin typeface="Futura Next DemiBold" panose="020B0602020204020303" pitchFamily="34" charset="77"/>
          <a:ea typeface="Futura Next DemiBold" panose="020B0602020204020303" pitchFamily="34" charset="77"/>
          <a:cs typeface="ADLaM Display" panose="02010000000000000000" pitchFamily="2" charset="0"/>
        </a:defRPr>
      </a:lvl1pPr>
    </p:titleStyle>
    <p:bodyStyle>
      <a:lvl1pPr marL="0" indent="0" algn="l" defTabSz="457200" rtl="0" eaLnBrk="1" latinLnBrk="0" hangingPunct="1">
        <a:lnSpc>
          <a:spcPct val="120000"/>
        </a:lnSpc>
        <a:spcBef>
          <a:spcPts val="500"/>
        </a:spcBef>
        <a:spcAft>
          <a:spcPts val="600"/>
        </a:spcAft>
        <a:buFont typeface="Arial" panose="020B0604020202020204" pitchFamily="34" charset="0"/>
        <a:buNone/>
        <a:defRPr sz="1050" b="0" i="0" kern="1200">
          <a:solidFill>
            <a:schemeClr val="tx1"/>
          </a:solidFill>
          <a:latin typeface="Futura Next Book" panose="020B0502020204020303" pitchFamily="34" charset="77"/>
          <a:ea typeface="+mn-ea"/>
          <a:cs typeface="+mn-cs"/>
        </a:defRPr>
      </a:lvl1pPr>
      <a:lvl2pPr marL="3429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2pPr>
      <a:lvl3pPr marL="5715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3pPr>
      <a:lvl4pPr marL="8001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4pPr>
      <a:lvl5pPr marL="10287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FFFFF"/>
          </p15:clr>
        </p15:guide>
        <p15:guide id="3" pos="7416">
          <p15:clr>
            <a:srgbClr val="C35EA4"/>
          </p15:clr>
        </p15:guide>
        <p15:guide id="4" pos="264">
          <p15:clr>
            <a:srgbClr val="C35EA4"/>
          </p15:clr>
        </p15:guide>
        <p15:guide id="5" orient="horz" pos="264">
          <p15:clr>
            <a:srgbClr val="C35EA4"/>
          </p15:clr>
        </p15:guide>
        <p15:guide id="6" orient="horz" pos="4056">
          <p15:clr>
            <a:srgbClr val="C35EA4"/>
          </p15:clr>
        </p15:guide>
        <p15:guide id="7" orient="horz" pos="3792">
          <p15:clr>
            <a:srgbClr val="5ACBF0"/>
          </p15:clr>
        </p15:guide>
        <p15:guide id="8" orient="horz" pos="528">
          <p15:clr>
            <a:srgbClr val="5ACBF0"/>
          </p15:clr>
        </p15:guide>
        <p15:guide id="9" pos="720">
          <p15:clr>
            <a:srgbClr val="A4A3A4"/>
          </p15:clr>
        </p15:guide>
        <p15:guide id="10" pos="888" userDrawn="1">
          <p15:clr>
            <a:srgbClr val="A4A3A4"/>
          </p15:clr>
        </p15:guide>
        <p15:guide id="11" pos="1320" userDrawn="1">
          <p15:clr>
            <a:srgbClr val="A4A3A4"/>
          </p15:clr>
        </p15:guide>
        <p15:guide id="12" pos="1488">
          <p15:clr>
            <a:srgbClr val="A4A3A4"/>
          </p15:clr>
        </p15:guide>
        <p15:guide id="13" pos="1944">
          <p15:clr>
            <a:srgbClr val="A4A3A4"/>
          </p15:clr>
        </p15:guide>
        <p15:guide id="14" pos="2088">
          <p15:clr>
            <a:srgbClr val="A4A3A4"/>
          </p15:clr>
        </p15:guide>
        <p15:guide id="15" pos="2544">
          <p15:clr>
            <a:srgbClr val="A4A3A4"/>
          </p15:clr>
        </p15:guide>
        <p15:guide id="16" pos="2712">
          <p15:clr>
            <a:srgbClr val="A4A3A4"/>
          </p15:clr>
        </p15:guide>
        <p15:guide id="17" pos="3168">
          <p15:clr>
            <a:srgbClr val="A4A3A4"/>
          </p15:clr>
        </p15:guide>
        <p15:guide id="18" pos="3312">
          <p15:clr>
            <a:srgbClr val="A4A3A4"/>
          </p15:clr>
        </p15:guide>
        <p15:guide id="19" pos="3768">
          <p15:clr>
            <a:srgbClr val="A4A3A4"/>
          </p15:clr>
        </p15:guide>
        <p15:guide id="20" pos="3912">
          <p15:clr>
            <a:srgbClr val="A4A3A4"/>
          </p15:clr>
        </p15:guide>
        <p15:guide id="21" pos="4368">
          <p15:clr>
            <a:srgbClr val="A4A3A4"/>
          </p15:clr>
        </p15:guide>
        <p15:guide id="22" pos="4536">
          <p15:clr>
            <a:srgbClr val="A4A3A4"/>
          </p15:clr>
        </p15:guide>
        <p15:guide id="23" pos="4992">
          <p15:clr>
            <a:srgbClr val="A4A3A4"/>
          </p15:clr>
        </p15:guide>
        <p15:guide id="24" pos="5136">
          <p15:clr>
            <a:srgbClr val="A4A3A4"/>
          </p15:clr>
        </p15:guide>
        <p15:guide id="25" pos="5592">
          <p15:clr>
            <a:srgbClr val="A4A3A4"/>
          </p15:clr>
        </p15:guide>
        <p15:guide id="26" pos="5736">
          <p15:clr>
            <a:srgbClr val="A4A3A4"/>
          </p15:clr>
        </p15:guide>
        <p15:guide id="27" pos="6216" userDrawn="1">
          <p15:clr>
            <a:srgbClr val="A4A3A4"/>
          </p15:clr>
        </p15:guide>
        <p15:guide id="28" pos="6360" userDrawn="1">
          <p15:clr>
            <a:srgbClr val="A4A3A4"/>
          </p15:clr>
        </p15:guide>
        <p15:guide id="29" pos="6960" userDrawn="1">
          <p15:clr>
            <a:srgbClr val="A4A3A4"/>
          </p15:clr>
        </p15:guide>
        <p15:guide id="31" pos="6816">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2" name="0 Slide Number Placeholder">
            <a:extLst>
              <a:ext uri="{FF2B5EF4-FFF2-40B4-BE49-F238E27FC236}">
                <a16:creationId xmlns:a16="http://schemas.microsoft.com/office/drawing/2014/main" id="{B7077CD5-E6D0-68E3-53A2-6B1C24D5C7C2}"/>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sp>
        <p:nvSpPr>
          <p:cNvPr id="109" name="1 Headline">
            <a:extLst>
              <a:ext uri="{FF2B5EF4-FFF2-40B4-BE49-F238E27FC236}">
                <a16:creationId xmlns:a16="http://schemas.microsoft.com/office/drawing/2014/main" id="{1D58CC9C-F77D-0FC4-57DD-E67F494E961B}"/>
              </a:ext>
            </a:extLst>
          </p:cNvPr>
          <p:cNvSpPr>
            <a:spLocks noGrp="1"/>
          </p:cNvSpPr>
          <p:nvPr>
            <p:ph type="title"/>
          </p:nvPr>
        </p:nvSpPr>
        <p:spPr>
          <a:xfrm>
            <a:off x="435010" y="857409"/>
            <a:ext cx="11345170" cy="833279"/>
          </a:xfrm>
          <a:prstGeom prst="rect">
            <a:avLst/>
          </a:prstGeom>
        </p:spPr>
        <p:txBody>
          <a:bodyPr vert="horz" lIns="0" tIns="0" rIns="91440" bIns="45720" rtlCol="0" anchor="t">
            <a:normAutofit/>
          </a:bodyPr>
          <a:lstStyle/>
          <a:p>
            <a:r>
              <a:rPr lang="en-US"/>
              <a:t>Click to edit Master title style</a:t>
            </a:r>
          </a:p>
        </p:txBody>
      </p:sp>
      <p:sp>
        <p:nvSpPr>
          <p:cNvPr id="3" name="2 Content">
            <a:extLst>
              <a:ext uri="{FF2B5EF4-FFF2-40B4-BE49-F238E27FC236}">
                <a16:creationId xmlns:a16="http://schemas.microsoft.com/office/drawing/2014/main" id="{C9152A7A-932B-6AEE-D404-983BAE1EADA2}"/>
              </a:ext>
            </a:extLst>
          </p:cNvPr>
          <p:cNvSpPr>
            <a:spLocks noGrp="1"/>
          </p:cNvSpPr>
          <p:nvPr>
            <p:ph type="body" idx="1"/>
          </p:nvPr>
        </p:nvSpPr>
        <p:spPr>
          <a:xfrm>
            <a:off x="435010" y="2038662"/>
            <a:ext cx="11345170" cy="39811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1" name="00 Footer Placeholder">
            <a:extLst>
              <a:ext uri="{FF2B5EF4-FFF2-40B4-BE49-F238E27FC236}">
                <a16:creationId xmlns:a16="http://schemas.microsoft.com/office/drawing/2014/main" id="{2969D02D-4CFA-8800-D112-1BEC6DA4AA2F}"/>
              </a:ext>
            </a:extLst>
          </p:cNvPr>
          <p:cNvSpPr>
            <a:spLocks noGrp="1"/>
          </p:cNvSpPr>
          <p:nvPr>
            <p:ph type="ftr" sz="quarter" idx="3"/>
          </p:nvPr>
        </p:nvSpPr>
        <p:spPr>
          <a:xfrm>
            <a:off x="3314700" y="6019800"/>
            <a:ext cx="5562600" cy="418254"/>
          </a:xfrm>
          <a:prstGeom prst="rect">
            <a:avLst/>
          </a:prstGeom>
        </p:spPr>
        <p:txBody>
          <a:bodyPr vert="horz" lIns="91440" tIns="45720" rIns="91440" bIns="0" rtlCol="0" anchor="b"/>
          <a:lstStyle>
            <a:lvl1pPr algn="ctr">
              <a:defRPr sz="800" b="0" i="0">
                <a:solidFill>
                  <a:schemeClr val="tx1"/>
                </a:solidFill>
                <a:latin typeface="Futura Next Book" panose="020B0502020204020303" pitchFamily="34" charset="77"/>
              </a:defRPr>
            </a:lvl1pPr>
          </a:lstStyle>
          <a:p>
            <a:endParaRPr lang="en-US"/>
          </a:p>
        </p:txBody>
      </p:sp>
      <p:sp>
        <p:nvSpPr>
          <p:cNvPr id="4" name="Date Placeholder 107">
            <a:extLst>
              <a:ext uri="{FF2B5EF4-FFF2-40B4-BE49-F238E27FC236}">
                <a16:creationId xmlns:a16="http://schemas.microsoft.com/office/drawing/2014/main" id="{13468C5B-056F-FB22-D84A-56E3FE06213B}"/>
              </a:ext>
            </a:extLst>
          </p:cNvPr>
          <p:cNvSpPr>
            <a:spLocks noGrp="1"/>
          </p:cNvSpPr>
          <p:nvPr>
            <p:ph type="dt" sz="half" idx="2"/>
          </p:nvPr>
        </p:nvSpPr>
        <p:spPr>
          <a:xfrm>
            <a:off x="9105900" y="431457"/>
            <a:ext cx="2665971" cy="419100"/>
          </a:xfrm>
          <a:prstGeom prst="rect">
            <a:avLst/>
          </a:prstGeom>
        </p:spPr>
        <p:txBody>
          <a:bodyPr vert="horz" lIns="0" tIns="45720" rIns="0" bIns="45720" rtlCol="0" anchor="t">
            <a:noAutofit/>
          </a:bodyPr>
          <a:lstStyle>
            <a:lvl1pPr algn="r">
              <a:defRPr sz="1000" b="1" i="0">
                <a:solidFill>
                  <a:schemeClr val="tx1"/>
                </a:solidFill>
                <a:latin typeface="Futura Next DemiBold" panose="020B0602020204020303" pitchFamily="34" charset="77"/>
              </a:defRPr>
            </a:lvl1pPr>
          </a:lstStyle>
          <a:p>
            <a:r>
              <a:rPr lang="en-US"/>
              <a:t>MONTH 20XX</a:t>
            </a:r>
          </a:p>
        </p:txBody>
      </p:sp>
    </p:spTree>
    <p:extLst>
      <p:ext uri="{BB962C8B-B14F-4D97-AF65-F5344CB8AC3E}">
        <p14:creationId xmlns:p14="http://schemas.microsoft.com/office/powerpoint/2010/main" val="3265887808"/>
      </p:ext>
    </p:extLst>
  </p:cSld>
  <p:clrMap bg1="lt1" tx1="dk1" bg2="lt2" tx2="dk2" accent1="accent1" accent2="accent2" accent3="accent3" accent4="accent4" accent5="accent5" accent6="accent6" hlink="hlink" folHlink="folHlink"/>
  <p:sldLayoutIdLst>
    <p:sldLayoutId id="2147484558" r:id="rId1"/>
    <p:sldLayoutId id="2147484377" r:id="rId2"/>
    <p:sldLayoutId id="2147484384" r:id="rId3"/>
    <p:sldLayoutId id="2147484388" r:id="rId4"/>
    <p:sldLayoutId id="2147484382" r:id="rId5"/>
    <p:sldLayoutId id="2147484387" r:id="rId6"/>
    <p:sldLayoutId id="2147484385" r:id="rId7"/>
    <p:sldLayoutId id="2147484386" r:id="rId8"/>
    <p:sldLayoutId id="2147484383" r:id="rId9"/>
    <p:sldLayoutId id="2147484480" r:id="rId10"/>
    <p:sldLayoutId id="2147484478" r:id="rId11"/>
    <p:sldLayoutId id="2147484479" r:id="rId12"/>
    <p:sldLayoutId id="2147484375" r:id="rId13"/>
    <p:sldLayoutId id="2147484481" r:id="rId14"/>
    <p:sldLayoutId id="2147484379" r:id="rId15"/>
    <p:sldLayoutId id="2147484380" r:id="rId16"/>
    <p:sldLayoutId id="2147484559" r:id="rId17"/>
    <p:sldLayoutId id="2147484517" r:id="rId18"/>
    <p:sldLayoutId id="2147484518" r:id="rId19"/>
    <p:sldLayoutId id="2147484519" r:id="rId20"/>
    <p:sldLayoutId id="2147484520" r:id="rId21"/>
    <p:sldLayoutId id="2147484521" r:id="rId22"/>
    <p:sldLayoutId id="2147484522" r:id="rId23"/>
    <p:sldLayoutId id="2147484523" r:id="rId24"/>
    <p:sldLayoutId id="2147484524" r:id="rId25"/>
    <p:sldLayoutId id="2147484525" r:id="rId26"/>
    <p:sldLayoutId id="2147484526" r:id="rId27"/>
    <p:sldLayoutId id="2147484527" r:id="rId28"/>
    <p:sldLayoutId id="2147484528" r:id="rId29"/>
    <p:sldLayoutId id="2147484529" r:id="rId30"/>
    <p:sldLayoutId id="2147484530" r:id="rId31"/>
    <p:sldLayoutId id="2147484531" r:id="rId32"/>
    <p:sldLayoutId id="2147484556" r:id="rId33"/>
  </p:sldLayoutIdLst>
  <p:hf hdr="0"/>
  <p:txStyles>
    <p:titleStyle>
      <a:lvl1pPr algn="l" defTabSz="457200" rtl="0" eaLnBrk="1" latinLnBrk="0" hangingPunct="1">
        <a:lnSpc>
          <a:spcPct val="100000"/>
        </a:lnSpc>
        <a:spcBef>
          <a:spcPct val="0"/>
        </a:spcBef>
        <a:buNone/>
        <a:defRPr sz="2200" b="1" i="0" kern="1200">
          <a:solidFill>
            <a:schemeClr val="tx1"/>
          </a:solidFill>
          <a:latin typeface="Futura Next DemiBold" panose="020B0602020204020303" pitchFamily="34" charset="77"/>
          <a:ea typeface="Futura Next DemiBold" panose="020B0602020204020303" pitchFamily="34" charset="77"/>
          <a:cs typeface="ADLaM Display" panose="02010000000000000000" pitchFamily="2" charset="0"/>
        </a:defRPr>
      </a:lvl1pPr>
    </p:titleStyle>
    <p:bodyStyle>
      <a:lvl1pPr marL="0" indent="0" algn="l" defTabSz="457200" rtl="0" eaLnBrk="1" latinLnBrk="0" hangingPunct="1">
        <a:lnSpc>
          <a:spcPct val="100000"/>
        </a:lnSpc>
        <a:spcBef>
          <a:spcPts val="500"/>
        </a:spcBef>
        <a:spcAft>
          <a:spcPts val="600"/>
        </a:spcAft>
        <a:buFont typeface="Arial" panose="020B0604020202020204" pitchFamily="34" charset="0"/>
        <a:buNone/>
        <a:defRPr sz="1050" b="0" i="0" kern="1200">
          <a:solidFill>
            <a:schemeClr val="tx1"/>
          </a:solidFill>
          <a:latin typeface="Futura Next Book" panose="020B0502020204020303" pitchFamily="34" charset="77"/>
          <a:ea typeface="+mn-ea"/>
          <a:cs typeface="+mn-cs"/>
        </a:defRPr>
      </a:lvl1pPr>
      <a:lvl2pPr marL="342900" indent="-114300" algn="l" defTabSz="457200" rtl="0" eaLnBrk="1" latinLnBrk="0" hangingPunct="1">
        <a:lnSpc>
          <a:spcPct val="10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2pPr>
      <a:lvl3pPr marL="571500" indent="-114300" algn="l" defTabSz="457200" rtl="0" eaLnBrk="1" latinLnBrk="0" hangingPunct="1">
        <a:lnSpc>
          <a:spcPct val="10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3pPr>
      <a:lvl4pPr marL="800100" indent="-114300" algn="l" defTabSz="457200" rtl="0" eaLnBrk="1" latinLnBrk="0" hangingPunct="1">
        <a:lnSpc>
          <a:spcPct val="10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4pPr>
      <a:lvl5pPr marL="1028700" indent="-114300" algn="l" defTabSz="457200" rtl="0" eaLnBrk="1" latinLnBrk="0" hangingPunct="1">
        <a:lnSpc>
          <a:spcPct val="10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FFFFF"/>
          </p15:clr>
        </p15:guide>
        <p15:guide id="3" pos="7416">
          <p15:clr>
            <a:srgbClr val="C35EA4"/>
          </p15:clr>
        </p15:guide>
        <p15:guide id="4" pos="264">
          <p15:clr>
            <a:srgbClr val="C35EA4"/>
          </p15:clr>
        </p15:guide>
        <p15:guide id="5" orient="horz" pos="264">
          <p15:clr>
            <a:srgbClr val="C35EA4"/>
          </p15:clr>
        </p15:guide>
        <p15:guide id="6" orient="horz" pos="4056">
          <p15:clr>
            <a:srgbClr val="C35EA4"/>
          </p15:clr>
        </p15:guide>
        <p15:guide id="7" orient="horz" pos="3792">
          <p15:clr>
            <a:srgbClr val="5ACBF0"/>
          </p15:clr>
        </p15:guide>
        <p15:guide id="8" orient="horz" pos="528">
          <p15:clr>
            <a:srgbClr val="5ACBF0"/>
          </p15:clr>
        </p15:guide>
        <p15:guide id="9" pos="720">
          <p15:clr>
            <a:srgbClr val="A4A3A4"/>
          </p15:clr>
        </p15:guide>
        <p15:guide id="10" pos="888" userDrawn="1">
          <p15:clr>
            <a:srgbClr val="A4A3A4"/>
          </p15:clr>
        </p15:guide>
        <p15:guide id="11" pos="1344" userDrawn="1">
          <p15:clr>
            <a:srgbClr val="A4A3A4"/>
          </p15:clr>
        </p15:guide>
        <p15:guide id="12" pos="1488">
          <p15:clr>
            <a:srgbClr val="A4A3A4"/>
          </p15:clr>
        </p15:guide>
        <p15:guide id="13" pos="1944">
          <p15:clr>
            <a:srgbClr val="A4A3A4"/>
          </p15:clr>
        </p15:guide>
        <p15:guide id="14" pos="2088">
          <p15:clr>
            <a:srgbClr val="A4A3A4"/>
          </p15:clr>
        </p15:guide>
        <p15:guide id="15" pos="2544">
          <p15:clr>
            <a:srgbClr val="A4A3A4"/>
          </p15:clr>
        </p15:guide>
        <p15:guide id="16" pos="2712">
          <p15:clr>
            <a:srgbClr val="A4A3A4"/>
          </p15:clr>
        </p15:guide>
        <p15:guide id="17" pos="3168">
          <p15:clr>
            <a:srgbClr val="A4A3A4"/>
          </p15:clr>
        </p15:guide>
        <p15:guide id="18" pos="3312">
          <p15:clr>
            <a:srgbClr val="A4A3A4"/>
          </p15:clr>
        </p15:guide>
        <p15:guide id="19" pos="3768">
          <p15:clr>
            <a:srgbClr val="A4A3A4"/>
          </p15:clr>
        </p15:guide>
        <p15:guide id="20" pos="3912">
          <p15:clr>
            <a:srgbClr val="A4A3A4"/>
          </p15:clr>
        </p15:guide>
        <p15:guide id="21" pos="4368">
          <p15:clr>
            <a:srgbClr val="A4A3A4"/>
          </p15:clr>
        </p15:guide>
        <p15:guide id="22" pos="4536">
          <p15:clr>
            <a:srgbClr val="A4A3A4"/>
          </p15:clr>
        </p15:guide>
        <p15:guide id="23" pos="4992">
          <p15:clr>
            <a:srgbClr val="A4A3A4"/>
          </p15:clr>
        </p15:guide>
        <p15:guide id="24" pos="5136">
          <p15:clr>
            <a:srgbClr val="A4A3A4"/>
          </p15:clr>
        </p15:guide>
        <p15:guide id="25" pos="5592">
          <p15:clr>
            <a:srgbClr val="A4A3A4"/>
          </p15:clr>
        </p15:guide>
        <p15:guide id="26" pos="5736">
          <p15:clr>
            <a:srgbClr val="A4A3A4"/>
          </p15:clr>
        </p15:guide>
        <p15:guide id="27" pos="6216" userDrawn="1">
          <p15:clr>
            <a:srgbClr val="A4A3A4"/>
          </p15:clr>
        </p15:guide>
        <p15:guide id="28" pos="6360" userDrawn="1">
          <p15:clr>
            <a:srgbClr val="A4A3A4"/>
          </p15:clr>
        </p15:guide>
        <p15:guide id="29" pos="6960" userDrawn="1">
          <p15:clr>
            <a:srgbClr val="A4A3A4"/>
          </p15:clr>
        </p15:guide>
        <p15:guide id="31" pos="6816">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2" name="0 Slide Number Placeholder">
            <a:extLst>
              <a:ext uri="{FF2B5EF4-FFF2-40B4-BE49-F238E27FC236}">
                <a16:creationId xmlns:a16="http://schemas.microsoft.com/office/drawing/2014/main" id="{B7077CD5-E6D0-68E3-53A2-6B1C24D5C7C2}"/>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sp>
        <p:nvSpPr>
          <p:cNvPr id="109" name="1 Headline">
            <a:extLst>
              <a:ext uri="{FF2B5EF4-FFF2-40B4-BE49-F238E27FC236}">
                <a16:creationId xmlns:a16="http://schemas.microsoft.com/office/drawing/2014/main" id="{1D58CC9C-F77D-0FC4-57DD-E67F494E961B}"/>
              </a:ext>
            </a:extLst>
          </p:cNvPr>
          <p:cNvSpPr>
            <a:spLocks noGrp="1"/>
          </p:cNvSpPr>
          <p:nvPr>
            <p:ph type="title"/>
          </p:nvPr>
        </p:nvSpPr>
        <p:spPr>
          <a:xfrm>
            <a:off x="435010" y="857409"/>
            <a:ext cx="11345170" cy="833279"/>
          </a:xfrm>
          <a:prstGeom prst="rect">
            <a:avLst/>
          </a:prstGeom>
        </p:spPr>
        <p:txBody>
          <a:bodyPr vert="horz" lIns="0" tIns="45720" rIns="91440" bIns="45720" rtlCol="0" anchor="t">
            <a:noAutofit/>
          </a:bodyPr>
          <a:lstStyle/>
          <a:p>
            <a:r>
              <a:rPr lang="en-US"/>
              <a:t>Click to edit Master title style</a:t>
            </a:r>
          </a:p>
        </p:txBody>
      </p:sp>
      <p:sp>
        <p:nvSpPr>
          <p:cNvPr id="3" name="2 Content">
            <a:extLst>
              <a:ext uri="{FF2B5EF4-FFF2-40B4-BE49-F238E27FC236}">
                <a16:creationId xmlns:a16="http://schemas.microsoft.com/office/drawing/2014/main" id="{C9152A7A-932B-6AEE-D404-983BAE1EADA2}"/>
              </a:ext>
            </a:extLst>
          </p:cNvPr>
          <p:cNvSpPr>
            <a:spLocks noGrp="1"/>
          </p:cNvSpPr>
          <p:nvPr>
            <p:ph type="body" idx="1"/>
          </p:nvPr>
        </p:nvSpPr>
        <p:spPr>
          <a:xfrm>
            <a:off x="435010" y="2038662"/>
            <a:ext cx="11345170" cy="39811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1" name="00 Footer Placeholder">
            <a:extLst>
              <a:ext uri="{FF2B5EF4-FFF2-40B4-BE49-F238E27FC236}">
                <a16:creationId xmlns:a16="http://schemas.microsoft.com/office/drawing/2014/main" id="{2969D02D-4CFA-8800-D112-1BEC6DA4AA2F}"/>
              </a:ext>
            </a:extLst>
          </p:cNvPr>
          <p:cNvSpPr>
            <a:spLocks noGrp="1"/>
          </p:cNvSpPr>
          <p:nvPr>
            <p:ph type="ftr" sz="quarter" idx="3"/>
          </p:nvPr>
        </p:nvSpPr>
        <p:spPr>
          <a:xfrm>
            <a:off x="3314700" y="6019800"/>
            <a:ext cx="5562600" cy="418254"/>
          </a:xfrm>
          <a:prstGeom prst="rect">
            <a:avLst/>
          </a:prstGeom>
        </p:spPr>
        <p:txBody>
          <a:bodyPr vert="horz" lIns="91440" tIns="45720" rIns="91440" bIns="0" rtlCol="0" anchor="b"/>
          <a:lstStyle>
            <a:lvl1pPr algn="ctr">
              <a:defRPr sz="800" b="0" i="0">
                <a:solidFill>
                  <a:schemeClr val="tx1"/>
                </a:solidFill>
                <a:latin typeface="Futura Next Book" panose="020B0502020204020303" pitchFamily="34" charset="77"/>
              </a:defRPr>
            </a:lvl1pPr>
          </a:lstStyle>
          <a:p>
            <a:endParaRPr lang="en-US"/>
          </a:p>
        </p:txBody>
      </p:sp>
      <p:sp>
        <p:nvSpPr>
          <p:cNvPr id="4" name="Date Placeholder 107">
            <a:extLst>
              <a:ext uri="{FF2B5EF4-FFF2-40B4-BE49-F238E27FC236}">
                <a16:creationId xmlns:a16="http://schemas.microsoft.com/office/drawing/2014/main" id="{9EA5701D-BD61-C6F2-DD89-DF1B6F3357FF}"/>
              </a:ext>
            </a:extLst>
          </p:cNvPr>
          <p:cNvSpPr>
            <a:spLocks noGrp="1"/>
          </p:cNvSpPr>
          <p:nvPr>
            <p:ph type="dt" sz="half" idx="2"/>
          </p:nvPr>
        </p:nvSpPr>
        <p:spPr>
          <a:xfrm>
            <a:off x="9105900" y="431457"/>
            <a:ext cx="2665971" cy="419100"/>
          </a:xfrm>
          <a:prstGeom prst="rect">
            <a:avLst/>
          </a:prstGeom>
        </p:spPr>
        <p:txBody>
          <a:bodyPr vert="horz" lIns="0" tIns="45720" rIns="0" bIns="45720" rtlCol="0" anchor="t">
            <a:noAutofit/>
          </a:bodyPr>
          <a:lstStyle>
            <a:lvl1pPr algn="r">
              <a:defRPr sz="1000" b="1" i="0">
                <a:solidFill>
                  <a:schemeClr val="tx1"/>
                </a:solidFill>
                <a:latin typeface="Futura Next DemiBold" panose="020B0602020204020303" pitchFamily="34" charset="77"/>
              </a:defRPr>
            </a:lvl1pPr>
          </a:lstStyle>
          <a:p>
            <a:r>
              <a:rPr lang="en-US"/>
              <a:t>MONTH 20XX</a:t>
            </a:r>
          </a:p>
        </p:txBody>
      </p:sp>
    </p:spTree>
    <p:extLst>
      <p:ext uri="{BB962C8B-B14F-4D97-AF65-F5344CB8AC3E}">
        <p14:creationId xmlns:p14="http://schemas.microsoft.com/office/powerpoint/2010/main" val="3128564697"/>
      </p:ext>
    </p:extLst>
  </p:cSld>
  <p:clrMap bg1="lt1" tx1="dk1" bg2="lt2" tx2="dk2" accent1="accent1" accent2="accent2" accent3="accent3" accent4="accent4" accent5="accent5" accent6="accent6" hlink="hlink" folHlink="folHlink"/>
  <p:sldLayoutIdLst>
    <p:sldLayoutId id="2147484390" r:id="rId1"/>
    <p:sldLayoutId id="2147484403" r:id="rId2"/>
    <p:sldLayoutId id="2147484407" r:id="rId3"/>
    <p:sldLayoutId id="2147484404" r:id="rId4"/>
    <p:sldLayoutId id="2147484416" r:id="rId5"/>
    <p:sldLayoutId id="2147484402" r:id="rId6"/>
    <p:sldLayoutId id="2147484401" r:id="rId7"/>
    <p:sldLayoutId id="2147484420" r:id="rId8"/>
    <p:sldLayoutId id="2147484417" r:id="rId9"/>
    <p:sldLayoutId id="2147484418" r:id="rId10"/>
    <p:sldLayoutId id="2147484421" r:id="rId11"/>
    <p:sldLayoutId id="2147484422" r:id="rId12"/>
    <p:sldLayoutId id="2147484423" r:id="rId13"/>
    <p:sldLayoutId id="2147484424" r:id="rId14"/>
    <p:sldLayoutId id="2147484425" r:id="rId15"/>
    <p:sldLayoutId id="2147484394" r:id="rId16"/>
    <p:sldLayoutId id="2147484405" r:id="rId17"/>
    <p:sldLayoutId id="2147484406" r:id="rId18"/>
    <p:sldLayoutId id="2147484516" r:id="rId19"/>
    <p:sldLayoutId id="2147484410" r:id="rId20"/>
    <p:sldLayoutId id="2147484411" r:id="rId21"/>
    <p:sldLayoutId id="2147484412" r:id="rId22"/>
    <p:sldLayoutId id="2147484413" r:id="rId23"/>
    <p:sldLayoutId id="2147484414" r:id="rId24"/>
    <p:sldLayoutId id="2147484415" r:id="rId25"/>
    <p:sldLayoutId id="2147484408" r:id="rId26"/>
    <p:sldLayoutId id="2147484409" r:id="rId27"/>
    <p:sldLayoutId id="2147484490" r:id="rId28"/>
  </p:sldLayoutIdLst>
  <p:hf hdr="0"/>
  <p:txStyles>
    <p:titleStyle>
      <a:lvl1pPr algn="l" defTabSz="457200" rtl="0" eaLnBrk="1" latinLnBrk="0" hangingPunct="1">
        <a:lnSpc>
          <a:spcPct val="100000"/>
        </a:lnSpc>
        <a:spcBef>
          <a:spcPct val="0"/>
        </a:spcBef>
        <a:buNone/>
        <a:defRPr sz="2200" b="1" i="0" kern="1200">
          <a:solidFill>
            <a:schemeClr val="tx1"/>
          </a:solidFill>
          <a:latin typeface="Futura Next DemiBold" panose="020B0602020204020303" pitchFamily="34" charset="77"/>
          <a:ea typeface="Futura Next DemiBold" panose="020B0602020204020303" pitchFamily="34" charset="77"/>
          <a:cs typeface="ADLaM Display" panose="02010000000000000000" pitchFamily="2" charset="0"/>
        </a:defRPr>
      </a:lvl1pPr>
    </p:titleStyle>
    <p:bodyStyle>
      <a:lvl1pPr marL="0" indent="0" algn="l" defTabSz="457200" rtl="0" eaLnBrk="1" latinLnBrk="0" hangingPunct="1">
        <a:lnSpc>
          <a:spcPct val="120000"/>
        </a:lnSpc>
        <a:spcBef>
          <a:spcPts val="500"/>
        </a:spcBef>
        <a:spcAft>
          <a:spcPts val="600"/>
        </a:spcAft>
        <a:buFont typeface="Arial" panose="020B0604020202020204" pitchFamily="34" charset="0"/>
        <a:buNone/>
        <a:defRPr sz="1050" b="0" i="0" kern="1200">
          <a:solidFill>
            <a:schemeClr val="tx1"/>
          </a:solidFill>
          <a:latin typeface="Futura Next Book" panose="020B0502020204020303" pitchFamily="34" charset="77"/>
          <a:ea typeface="+mn-ea"/>
          <a:cs typeface="+mn-cs"/>
        </a:defRPr>
      </a:lvl1pPr>
      <a:lvl2pPr marL="3429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2pPr>
      <a:lvl3pPr marL="5715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3pPr>
      <a:lvl4pPr marL="8001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4pPr>
      <a:lvl5pPr marL="10287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FFFFF"/>
          </p15:clr>
        </p15:guide>
        <p15:guide id="3" pos="7416">
          <p15:clr>
            <a:srgbClr val="C35EA4"/>
          </p15:clr>
        </p15:guide>
        <p15:guide id="4" pos="264">
          <p15:clr>
            <a:srgbClr val="C35EA4"/>
          </p15:clr>
        </p15:guide>
        <p15:guide id="5" orient="horz" pos="264">
          <p15:clr>
            <a:srgbClr val="C35EA4"/>
          </p15:clr>
        </p15:guide>
        <p15:guide id="6" orient="horz" pos="4056">
          <p15:clr>
            <a:srgbClr val="C35EA4"/>
          </p15:clr>
        </p15:guide>
        <p15:guide id="7" orient="horz" pos="3792">
          <p15:clr>
            <a:srgbClr val="5ACBF0"/>
          </p15:clr>
        </p15:guide>
        <p15:guide id="8" orient="horz" pos="528">
          <p15:clr>
            <a:srgbClr val="5ACBF0"/>
          </p15:clr>
        </p15:guide>
        <p15:guide id="9" pos="720">
          <p15:clr>
            <a:srgbClr val="A4A3A4"/>
          </p15:clr>
        </p15:guide>
        <p15:guide id="10" pos="888" userDrawn="1">
          <p15:clr>
            <a:srgbClr val="A4A3A4"/>
          </p15:clr>
        </p15:guide>
        <p15:guide id="11" pos="1320" userDrawn="1">
          <p15:clr>
            <a:srgbClr val="A4A3A4"/>
          </p15:clr>
        </p15:guide>
        <p15:guide id="12" pos="1488">
          <p15:clr>
            <a:srgbClr val="A4A3A4"/>
          </p15:clr>
        </p15:guide>
        <p15:guide id="13" pos="1944">
          <p15:clr>
            <a:srgbClr val="A4A3A4"/>
          </p15:clr>
        </p15:guide>
        <p15:guide id="14" pos="2088">
          <p15:clr>
            <a:srgbClr val="A4A3A4"/>
          </p15:clr>
        </p15:guide>
        <p15:guide id="15" pos="2544">
          <p15:clr>
            <a:srgbClr val="A4A3A4"/>
          </p15:clr>
        </p15:guide>
        <p15:guide id="16" pos="2712">
          <p15:clr>
            <a:srgbClr val="A4A3A4"/>
          </p15:clr>
        </p15:guide>
        <p15:guide id="17" pos="3168">
          <p15:clr>
            <a:srgbClr val="A4A3A4"/>
          </p15:clr>
        </p15:guide>
        <p15:guide id="18" pos="3312">
          <p15:clr>
            <a:srgbClr val="A4A3A4"/>
          </p15:clr>
        </p15:guide>
        <p15:guide id="19" pos="3768">
          <p15:clr>
            <a:srgbClr val="A4A3A4"/>
          </p15:clr>
        </p15:guide>
        <p15:guide id="20" pos="3912">
          <p15:clr>
            <a:srgbClr val="A4A3A4"/>
          </p15:clr>
        </p15:guide>
        <p15:guide id="21" pos="4368">
          <p15:clr>
            <a:srgbClr val="A4A3A4"/>
          </p15:clr>
        </p15:guide>
        <p15:guide id="22" pos="4536">
          <p15:clr>
            <a:srgbClr val="A4A3A4"/>
          </p15:clr>
        </p15:guide>
        <p15:guide id="23" pos="4992">
          <p15:clr>
            <a:srgbClr val="A4A3A4"/>
          </p15:clr>
        </p15:guide>
        <p15:guide id="24" pos="5136">
          <p15:clr>
            <a:srgbClr val="A4A3A4"/>
          </p15:clr>
        </p15:guide>
        <p15:guide id="25" pos="5592">
          <p15:clr>
            <a:srgbClr val="A4A3A4"/>
          </p15:clr>
        </p15:guide>
        <p15:guide id="26" pos="5736">
          <p15:clr>
            <a:srgbClr val="A4A3A4"/>
          </p15:clr>
        </p15:guide>
        <p15:guide id="27" pos="6192">
          <p15:clr>
            <a:srgbClr val="A4A3A4"/>
          </p15:clr>
        </p15:guide>
        <p15:guide id="28" pos="6360" userDrawn="1">
          <p15:clr>
            <a:srgbClr val="A4A3A4"/>
          </p15:clr>
        </p15:guide>
        <p15:guide id="29" pos="6960" userDrawn="1">
          <p15:clr>
            <a:srgbClr val="A4A3A4"/>
          </p15:clr>
        </p15:guide>
        <p15:guide id="31" pos="6816">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2" name="0 Slide Number Placeholder">
            <a:extLst>
              <a:ext uri="{FF2B5EF4-FFF2-40B4-BE49-F238E27FC236}">
                <a16:creationId xmlns:a16="http://schemas.microsoft.com/office/drawing/2014/main" id="{B7077CD5-E6D0-68E3-53A2-6B1C24D5C7C2}"/>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sp>
        <p:nvSpPr>
          <p:cNvPr id="109" name="1 Headline">
            <a:extLst>
              <a:ext uri="{FF2B5EF4-FFF2-40B4-BE49-F238E27FC236}">
                <a16:creationId xmlns:a16="http://schemas.microsoft.com/office/drawing/2014/main" id="{1D58CC9C-F77D-0FC4-57DD-E67F494E961B}"/>
              </a:ext>
            </a:extLst>
          </p:cNvPr>
          <p:cNvSpPr>
            <a:spLocks noGrp="1"/>
          </p:cNvSpPr>
          <p:nvPr>
            <p:ph type="title"/>
          </p:nvPr>
        </p:nvSpPr>
        <p:spPr>
          <a:xfrm>
            <a:off x="435010" y="857409"/>
            <a:ext cx="11345170" cy="833279"/>
          </a:xfrm>
          <a:prstGeom prst="rect">
            <a:avLst/>
          </a:prstGeom>
        </p:spPr>
        <p:txBody>
          <a:bodyPr vert="horz" lIns="0" tIns="45720" rIns="91440" bIns="45720" rtlCol="0" anchor="t">
            <a:noAutofit/>
          </a:bodyPr>
          <a:lstStyle/>
          <a:p>
            <a:r>
              <a:rPr lang="en-US"/>
              <a:t>Click to edit Master title style</a:t>
            </a:r>
          </a:p>
        </p:txBody>
      </p:sp>
      <p:sp>
        <p:nvSpPr>
          <p:cNvPr id="3" name="2 Content">
            <a:extLst>
              <a:ext uri="{FF2B5EF4-FFF2-40B4-BE49-F238E27FC236}">
                <a16:creationId xmlns:a16="http://schemas.microsoft.com/office/drawing/2014/main" id="{C9152A7A-932B-6AEE-D404-983BAE1EADA2}"/>
              </a:ext>
            </a:extLst>
          </p:cNvPr>
          <p:cNvSpPr>
            <a:spLocks noGrp="1"/>
          </p:cNvSpPr>
          <p:nvPr>
            <p:ph type="body" idx="1"/>
          </p:nvPr>
        </p:nvSpPr>
        <p:spPr>
          <a:xfrm>
            <a:off x="435010" y="2038662"/>
            <a:ext cx="11345170" cy="39811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8" name="00 Date">
            <a:extLst>
              <a:ext uri="{FF2B5EF4-FFF2-40B4-BE49-F238E27FC236}">
                <a16:creationId xmlns:a16="http://schemas.microsoft.com/office/drawing/2014/main" id="{9BEEC350-48ED-E7CA-17D8-51B2364858D2}"/>
              </a:ext>
            </a:extLst>
          </p:cNvPr>
          <p:cNvSpPr>
            <a:spLocks noGrp="1"/>
          </p:cNvSpPr>
          <p:nvPr>
            <p:ph type="dt" sz="half" idx="2"/>
          </p:nvPr>
        </p:nvSpPr>
        <p:spPr>
          <a:xfrm>
            <a:off x="9105900" y="431457"/>
            <a:ext cx="2665971" cy="419100"/>
          </a:xfrm>
          <a:prstGeom prst="rect">
            <a:avLst/>
          </a:prstGeom>
        </p:spPr>
        <p:txBody>
          <a:bodyPr vert="horz" lIns="0" tIns="45720" rIns="0" bIns="45720" rtlCol="0" anchor="t">
            <a:noAutofit/>
          </a:bodyPr>
          <a:lstStyle>
            <a:lvl1pPr algn="r">
              <a:defRPr sz="1000" b="1" i="0">
                <a:solidFill>
                  <a:schemeClr val="tx1"/>
                </a:solidFill>
                <a:latin typeface="Futura Next DemiBold" panose="020B0602020204020303" pitchFamily="34" charset="77"/>
              </a:defRPr>
            </a:lvl1pPr>
          </a:lstStyle>
          <a:p>
            <a:r>
              <a:rPr lang="en-US"/>
              <a:t>MONTH 20XX</a:t>
            </a:r>
          </a:p>
        </p:txBody>
      </p:sp>
      <p:sp>
        <p:nvSpPr>
          <p:cNvPr id="111" name="00 Footer Placeholder">
            <a:extLst>
              <a:ext uri="{FF2B5EF4-FFF2-40B4-BE49-F238E27FC236}">
                <a16:creationId xmlns:a16="http://schemas.microsoft.com/office/drawing/2014/main" id="{2969D02D-4CFA-8800-D112-1BEC6DA4AA2F}"/>
              </a:ext>
            </a:extLst>
          </p:cNvPr>
          <p:cNvSpPr>
            <a:spLocks noGrp="1"/>
          </p:cNvSpPr>
          <p:nvPr>
            <p:ph type="ftr" sz="quarter" idx="3"/>
          </p:nvPr>
        </p:nvSpPr>
        <p:spPr>
          <a:xfrm>
            <a:off x="3314700" y="6019800"/>
            <a:ext cx="5562600" cy="418254"/>
          </a:xfrm>
          <a:prstGeom prst="rect">
            <a:avLst/>
          </a:prstGeom>
        </p:spPr>
        <p:txBody>
          <a:bodyPr vert="horz" lIns="91440" tIns="45720" rIns="91440" bIns="0" rtlCol="0" anchor="b"/>
          <a:lstStyle>
            <a:lvl1pPr algn="ctr">
              <a:defRPr sz="800" b="0" i="0">
                <a:solidFill>
                  <a:schemeClr val="tx1"/>
                </a:solidFill>
                <a:latin typeface="Futura Next Book" panose="020B0502020204020303" pitchFamily="34" charset="77"/>
              </a:defRPr>
            </a:lvl1pPr>
          </a:lstStyle>
          <a:p>
            <a:endParaRPr lang="en-US"/>
          </a:p>
        </p:txBody>
      </p:sp>
    </p:spTree>
    <p:extLst>
      <p:ext uri="{BB962C8B-B14F-4D97-AF65-F5344CB8AC3E}">
        <p14:creationId xmlns:p14="http://schemas.microsoft.com/office/powerpoint/2010/main" val="1757145424"/>
      </p:ext>
    </p:extLst>
  </p:cSld>
  <p:clrMap bg1="lt1" tx1="dk1" bg2="lt2" tx2="dk2" accent1="accent1" accent2="accent2" accent3="accent3" accent4="accent4" accent5="accent5" accent6="accent6" hlink="hlink" folHlink="folHlink"/>
  <p:sldLayoutIdLst>
    <p:sldLayoutId id="2147484428" r:id="rId1"/>
    <p:sldLayoutId id="2147484544" r:id="rId2"/>
    <p:sldLayoutId id="2147484514" r:id="rId3"/>
    <p:sldLayoutId id="2147484515" r:id="rId4"/>
    <p:sldLayoutId id="2147484433" r:id="rId5"/>
    <p:sldLayoutId id="2147484545" r:id="rId6"/>
    <p:sldLayoutId id="2147484557" r:id="rId7"/>
    <p:sldLayoutId id="2147484432" r:id="rId8"/>
  </p:sldLayoutIdLst>
  <p:hf hdr="0"/>
  <p:txStyles>
    <p:titleStyle>
      <a:lvl1pPr algn="l" defTabSz="457200" rtl="0" eaLnBrk="1" latinLnBrk="0" hangingPunct="1">
        <a:lnSpc>
          <a:spcPct val="100000"/>
        </a:lnSpc>
        <a:spcBef>
          <a:spcPct val="0"/>
        </a:spcBef>
        <a:buNone/>
        <a:defRPr sz="2200" b="1" i="0" kern="1200">
          <a:solidFill>
            <a:schemeClr val="tx1"/>
          </a:solidFill>
          <a:latin typeface="Futura Next DemiBold" panose="020B0602020204020303" pitchFamily="34" charset="77"/>
          <a:ea typeface="Futura Next DemiBold" panose="020B0602020204020303" pitchFamily="34" charset="77"/>
          <a:cs typeface="ADLaM Display" panose="02010000000000000000" pitchFamily="2" charset="0"/>
        </a:defRPr>
      </a:lvl1pPr>
    </p:titleStyle>
    <p:bodyStyle>
      <a:lvl1pPr marL="0" indent="0" algn="l" defTabSz="457200" rtl="0" eaLnBrk="1" latinLnBrk="0" hangingPunct="1">
        <a:lnSpc>
          <a:spcPct val="120000"/>
        </a:lnSpc>
        <a:spcBef>
          <a:spcPts val="500"/>
        </a:spcBef>
        <a:spcAft>
          <a:spcPts val="600"/>
        </a:spcAft>
        <a:buFont typeface="Arial" panose="020B0604020202020204" pitchFamily="34" charset="0"/>
        <a:buNone/>
        <a:defRPr sz="1050" b="0" i="0" kern="1200">
          <a:solidFill>
            <a:schemeClr val="tx1"/>
          </a:solidFill>
          <a:latin typeface="Futura Next Book" panose="020B0502020204020303" pitchFamily="34" charset="77"/>
          <a:ea typeface="+mn-ea"/>
          <a:cs typeface="+mn-cs"/>
        </a:defRPr>
      </a:lvl1pPr>
      <a:lvl2pPr marL="3429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2pPr>
      <a:lvl3pPr marL="5715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3pPr>
      <a:lvl4pPr marL="8001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4pPr>
      <a:lvl5pPr marL="10287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FFFFF"/>
          </p15:clr>
        </p15:guide>
        <p15:guide id="3" pos="7416">
          <p15:clr>
            <a:srgbClr val="C35EA4"/>
          </p15:clr>
        </p15:guide>
        <p15:guide id="4" pos="264">
          <p15:clr>
            <a:srgbClr val="C35EA4"/>
          </p15:clr>
        </p15:guide>
        <p15:guide id="5" orient="horz" pos="264">
          <p15:clr>
            <a:srgbClr val="C35EA4"/>
          </p15:clr>
        </p15:guide>
        <p15:guide id="6" orient="horz" pos="4056">
          <p15:clr>
            <a:srgbClr val="C35EA4"/>
          </p15:clr>
        </p15:guide>
        <p15:guide id="7" orient="horz" pos="3792">
          <p15:clr>
            <a:srgbClr val="5ACBF0"/>
          </p15:clr>
        </p15:guide>
        <p15:guide id="8" orient="horz" pos="528">
          <p15:clr>
            <a:srgbClr val="5ACBF0"/>
          </p15:clr>
        </p15:guide>
        <p15:guide id="9" pos="720">
          <p15:clr>
            <a:srgbClr val="A4A3A4"/>
          </p15:clr>
        </p15:guide>
        <p15:guide id="10" pos="888" userDrawn="1">
          <p15:clr>
            <a:srgbClr val="A4A3A4"/>
          </p15:clr>
        </p15:guide>
        <p15:guide id="11" pos="1320" userDrawn="1">
          <p15:clr>
            <a:srgbClr val="A4A3A4"/>
          </p15:clr>
        </p15:guide>
        <p15:guide id="12" pos="1488">
          <p15:clr>
            <a:srgbClr val="A4A3A4"/>
          </p15:clr>
        </p15:guide>
        <p15:guide id="13" pos="1944">
          <p15:clr>
            <a:srgbClr val="A4A3A4"/>
          </p15:clr>
        </p15:guide>
        <p15:guide id="14" pos="2088">
          <p15:clr>
            <a:srgbClr val="A4A3A4"/>
          </p15:clr>
        </p15:guide>
        <p15:guide id="15" pos="2544">
          <p15:clr>
            <a:srgbClr val="A4A3A4"/>
          </p15:clr>
        </p15:guide>
        <p15:guide id="16" pos="2712">
          <p15:clr>
            <a:srgbClr val="A4A3A4"/>
          </p15:clr>
        </p15:guide>
        <p15:guide id="17" pos="3168">
          <p15:clr>
            <a:srgbClr val="A4A3A4"/>
          </p15:clr>
        </p15:guide>
        <p15:guide id="18" pos="3312">
          <p15:clr>
            <a:srgbClr val="A4A3A4"/>
          </p15:clr>
        </p15:guide>
        <p15:guide id="19" pos="3768">
          <p15:clr>
            <a:srgbClr val="A4A3A4"/>
          </p15:clr>
        </p15:guide>
        <p15:guide id="20" pos="3912">
          <p15:clr>
            <a:srgbClr val="A4A3A4"/>
          </p15:clr>
        </p15:guide>
        <p15:guide id="21" pos="4368">
          <p15:clr>
            <a:srgbClr val="A4A3A4"/>
          </p15:clr>
        </p15:guide>
        <p15:guide id="22" pos="4536">
          <p15:clr>
            <a:srgbClr val="A4A3A4"/>
          </p15:clr>
        </p15:guide>
        <p15:guide id="23" pos="4992">
          <p15:clr>
            <a:srgbClr val="A4A3A4"/>
          </p15:clr>
        </p15:guide>
        <p15:guide id="24" pos="5136">
          <p15:clr>
            <a:srgbClr val="A4A3A4"/>
          </p15:clr>
        </p15:guide>
        <p15:guide id="25" pos="5592">
          <p15:clr>
            <a:srgbClr val="A4A3A4"/>
          </p15:clr>
        </p15:guide>
        <p15:guide id="26" pos="5736">
          <p15:clr>
            <a:srgbClr val="A4A3A4"/>
          </p15:clr>
        </p15:guide>
        <p15:guide id="27" pos="6216" userDrawn="1">
          <p15:clr>
            <a:srgbClr val="A4A3A4"/>
          </p15:clr>
        </p15:guide>
        <p15:guide id="28" pos="6360" userDrawn="1">
          <p15:clr>
            <a:srgbClr val="A4A3A4"/>
          </p15:clr>
        </p15:guide>
        <p15:guide id="29" pos="6984" userDrawn="1">
          <p15:clr>
            <a:srgbClr val="A4A3A4"/>
          </p15:clr>
        </p15:guide>
        <p15:guide id="31" pos="6816">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2" name="0 Slide Number Placeholder">
            <a:extLst>
              <a:ext uri="{FF2B5EF4-FFF2-40B4-BE49-F238E27FC236}">
                <a16:creationId xmlns:a16="http://schemas.microsoft.com/office/drawing/2014/main" id="{B7077CD5-E6D0-68E3-53A2-6B1C24D5C7C2}"/>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sp>
        <p:nvSpPr>
          <p:cNvPr id="109" name="1 Headline">
            <a:extLst>
              <a:ext uri="{FF2B5EF4-FFF2-40B4-BE49-F238E27FC236}">
                <a16:creationId xmlns:a16="http://schemas.microsoft.com/office/drawing/2014/main" id="{1D58CC9C-F77D-0FC4-57DD-E67F494E961B}"/>
              </a:ext>
            </a:extLst>
          </p:cNvPr>
          <p:cNvSpPr>
            <a:spLocks noGrp="1"/>
          </p:cNvSpPr>
          <p:nvPr>
            <p:ph type="title"/>
          </p:nvPr>
        </p:nvSpPr>
        <p:spPr>
          <a:xfrm>
            <a:off x="435010" y="857409"/>
            <a:ext cx="11345170" cy="833279"/>
          </a:xfrm>
          <a:prstGeom prst="rect">
            <a:avLst/>
          </a:prstGeom>
        </p:spPr>
        <p:txBody>
          <a:bodyPr vert="horz" lIns="0" tIns="45720" rIns="91440" bIns="45720" rtlCol="0" anchor="t">
            <a:noAutofit/>
          </a:bodyPr>
          <a:lstStyle/>
          <a:p>
            <a:r>
              <a:rPr lang="en-US"/>
              <a:t>Click to edit Master title style</a:t>
            </a:r>
          </a:p>
        </p:txBody>
      </p:sp>
      <p:sp>
        <p:nvSpPr>
          <p:cNvPr id="3" name="2 Content">
            <a:extLst>
              <a:ext uri="{FF2B5EF4-FFF2-40B4-BE49-F238E27FC236}">
                <a16:creationId xmlns:a16="http://schemas.microsoft.com/office/drawing/2014/main" id="{C9152A7A-932B-6AEE-D404-983BAE1EADA2}"/>
              </a:ext>
            </a:extLst>
          </p:cNvPr>
          <p:cNvSpPr>
            <a:spLocks noGrp="1"/>
          </p:cNvSpPr>
          <p:nvPr>
            <p:ph type="body" idx="1"/>
          </p:nvPr>
        </p:nvSpPr>
        <p:spPr>
          <a:xfrm>
            <a:off x="435010" y="2038662"/>
            <a:ext cx="11345170" cy="39811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8" name="00 Date">
            <a:extLst>
              <a:ext uri="{FF2B5EF4-FFF2-40B4-BE49-F238E27FC236}">
                <a16:creationId xmlns:a16="http://schemas.microsoft.com/office/drawing/2014/main" id="{9BEEC350-48ED-E7CA-17D8-51B2364858D2}"/>
              </a:ext>
            </a:extLst>
          </p:cNvPr>
          <p:cNvSpPr>
            <a:spLocks noGrp="1"/>
          </p:cNvSpPr>
          <p:nvPr>
            <p:ph type="dt" sz="half" idx="2"/>
          </p:nvPr>
        </p:nvSpPr>
        <p:spPr>
          <a:xfrm>
            <a:off x="9105900" y="431457"/>
            <a:ext cx="2665971" cy="419100"/>
          </a:xfrm>
          <a:prstGeom prst="rect">
            <a:avLst/>
          </a:prstGeom>
        </p:spPr>
        <p:txBody>
          <a:bodyPr vert="horz" lIns="0" tIns="45720" rIns="0" bIns="45720" rtlCol="0" anchor="t">
            <a:noAutofit/>
          </a:bodyPr>
          <a:lstStyle>
            <a:lvl1pPr algn="r">
              <a:defRPr sz="1000" b="1" i="0">
                <a:solidFill>
                  <a:schemeClr val="tx1"/>
                </a:solidFill>
                <a:latin typeface="Futura Next DemiBold" panose="020B0602020204020303" pitchFamily="34" charset="77"/>
              </a:defRPr>
            </a:lvl1pPr>
          </a:lstStyle>
          <a:p>
            <a:r>
              <a:rPr lang="en-US"/>
              <a:t>MONTH 20XX</a:t>
            </a:r>
          </a:p>
        </p:txBody>
      </p:sp>
      <p:sp>
        <p:nvSpPr>
          <p:cNvPr id="111" name="00 Footer Placeholder">
            <a:extLst>
              <a:ext uri="{FF2B5EF4-FFF2-40B4-BE49-F238E27FC236}">
                <a16:creationId xmlns:a16="http://schemas.microsoft.com/office/drawing/2014/main" id="{2969D02D-4CFA-8800-D112-1BEC6DA4AA2F}"/>
              </a:ext>
            </a:extLst>
          </p:cNvPr>
          <p:cNvSpPr>
            <a:spLocks noGrp="1"/>
          </p:cNvSpPr>
          <p:nvPr>
            <p:ph type="ftr" sz="quarter" idx="3"/>
          </p:nvPr>
        </p:nvSpPr>
        <p:spPr>
          <a:xfrm>
            <a:off x="3314700" y="6019800"/>
            <a:ext cx="5562600" cy="418254"/>
          </a:xfrm>
          <a:prstGeom prst="rect">
            <a:avLst/>
          </a:prstGeom>
        </p:spPr>
        <p:txBody>
          <a:bodyPr vert="horz" lIns="91440" tIns="45720" rIns="91440" bIns="0" rtlCol="0" anchor="b"/>
          <a:lstStyle>
            <a:lvl1pPr algn="ctr">
              <a:defRPr sz="800" b="0" i="0">
                <a:solidFill>
                  <a:schemeClr val="tx1"/>
                </a:solidFill>
                <a:latin typeface="Futura Next Book" panose="020B0502020204020303" pitchFamily="34" charset="77"/>
              </a:defRPr>
            </a:lvl1pPr>
          </a:lstStyle>
          <a:p>
            <a:endParaRPr lang="en-US"/>
          </a:p>
        </p:txBody>
      </p:sp>
    </p:spTree>
    <p:extLst>
      <p:ext uri="{BB962C8B-B14F-4D97-AF65-F5344CB8AC3E}">
        <p14:creationId xmlns:p14="http://schemas.microsoft.com/office/powerpoint/2010/main" val="2735642027"/>
      </p:ext>
    </p:extLst>
  </p:cSld>
  <p:clrMap bg1="lt1" tx1="dk1" bg2="lt2" tx2="dk2" accent1="accent1" accent2="accent2" accent3="accent3" accent4="accent4" accent5="accent5" accent6="accent6" hlink="hlink" folHlink="folHlink"/>
  <p:sldLayoutIdLst>
    <p:sldLayoutId id="2147484493" r:id="rId1"/>
    <p:sldLayoutId id="2147484550" r:id="rId2"/>
    <p:sldLayoutId id="2147484436" r:id="rId3"/>
    <p:sldLayoutId id="2147484437" r:id="rId4"/>
    <p:sldLayoutId id="2147484492" r:id="rId5"/>
    <p:sldLayoutId id="2147484440" r:id="rId6"/>
    <p:sldLayoutId id="2147484499" r:id="rId7"/>
  </p:sldLayoutIdLst>
  <p:hf hdr="0"/>
  <p:txStyles>
    <p:titleStyle>
      <a:lvl1pPr algn="l" defTabSz="457200" rtl="0" eaLnBrk="1" latinLnBrk="0" hangingPunct="1">
        <a:lnSpc>
          <a:spcPct val="100000"/>
        </a:lnSpc>
        <a:spcBef>
          <a:spcPct val="0"/>
        </a:spcBef>
        <a:buNone/>
        <a:defRPr sz="2200" b="1" i="0" kern="1200">
          <a:solidFill>
            <a:schemeClr val="tx1"/>
          </a:solidFill>
          <a:latin typeface="Futura Next DemiBold" panose="020B0602020204020303" pitchFamily="34" charset="77"/>
          <a:ea typeface="Futura Next DemiBold" panose="020B0602020204020303" pitchFamily="34" charset="77"/>
          <a:cs typeface="ADLaM Display" panose="02010000000000000000" pitchFamily="2" charset="0"/>
        </a:defRPr>
      </a:lvl1pPr>
    </p:titleStyle>
    <p:bodyStyle>
      <a:lvl1pPr marL="0" indent="0" algn="l" defTabSz="457200" rtl="0" eaLnBrk="1" latinLnBrk="0" hangingPunct="1">
        <a:lnSpc>
          <a:spcPct val="120000"/>
        </a:lnSpc>
        <a:spcBef>
          <a:spcPts val="500"/>
        </a:spcBef>
        <a:spcAft>
          <a:spcPts val="600"/>
        </a:spcAft>
        <a:buFont typeface="Arial" panose="020B0604020202020204" pitchFamily="34" charset="0"/>
        <a:buNone/>
        <a:defRPr sz="1050" b="0" i="0" kern="1200">
          <a:solidFill>
            <a:schemeClr val="tx1"/>
          </a:solidFill>
          <a:latin typeface="Futura Next Book" panose="020B0502020204020303" pitchFamily="34" charset="77"/>
          <a:ea typeface="+mn-ea"/>
          <a:cs typeface="+mn-cs"/>
        </a:defRPr>
      </a:lvl1pPr>
      <a:lvl2pPr marL="3429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2pPr>
      <a:lvl3pPr marL="5715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3pPr>
      <a:lvl4pPr marL="8001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4pPr>
      <a:lvl5pPr marL="10287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FFFFF"/>
          </p15:clr>
        </p15:guide>
        <p15:guide id="3" pos="7416">
          <p15:clr>
            <a:srgbClr val="C35EA4"/>
          </p15:clr>
        </p15:guide>
        <p15:guide id="4" pos="264">
          <p15:clr>
            <a:srgbClr val="C35EA4"/>
          </p15:clr>
        </p15:guide>
        <p15:guide id="5" orient="horz" pos="264">
          <p15:clr>
            <a:srgbClr val="C35EA4"/>
          </p15:clr>
        </p15:guide>
        <p15:guide id="6" orient="horz" pos="4056">
          <p15:clr>
            <a:srgbClr val="C35EA4"/>
          </p15:clr>
        </p15:guide>
        <p15:guide id="7" orient="horz" pos="3792">
          <p15:clr>
            <a:srgbClr val="5ACBF0"/>
          </p15:clr>
        </p15:guide>
        <p15:guide id="8" orient="horz" pos="528">
          <p15:clr>
            <a:srgbClr val="5ACBF0"/>
          </p15:clr>
        </p15:guide>
        <p15:guide id="9" pos="720">
          <p15:clr>
            <a:srgbClr val="A4A3A4"/>
          </p15:clr>
        </p15:guide>
        <p15:guide id="10" pos="888" userDrawn="1">
          <p15:clr>
            <a:srgbClr val="A4A3A4"/>
          </p15:clr>
        </p15:guide>
        <p15:guide id="11" pos="1320" userDrawn="1">
          <p15:clr>
            <a:srgbClr val="A4A3A4"/>
          </p15:clr>
        </p15:guide>
        <p15:guide id="12" pos="1488">
          <p15:clr>
            <a:srgbClr val="A4A3A4"/>
          </p15:clr>
        </p15:guide>
        <p15:guide id="13" pos="1944">
          <p15:clr>
            <a:srgbClr val="A4A3A4"/>
          </p15:clr>
        </p15:guide>
        <p15:guide id="14" pos="2088">
          <p15:clr>
            <a:srgbClr val="A4A3A4"/>
          </p15:clr>
        </p15:guide>
        <p15:guide id="15" pos="2544">
          <p15:clr>
            <a:srgbClr val="A4A3A4"/>
          </p15:clr>
        </p15:guide>
        <p15:guide id="16" pos="2712">
          <p15:clr>
            <a:srgbClr val="A4A3A4"/>
          </p15:clr>
        </p15:guide>
        <p15:guide id="17" pos="3144" userDrawn="1">
          <p15:clr>
            <a:srgbClr val="A4A3A4"/>
          </p15:clr>
        </p15:guide>
        <p15:guide id="18" pos="3312">
          <p15:clr>
            <a:srgbClr val="A4A3A4"/>
          </p15:clr>
        </p15:guide>
        <p15:guide id="19" pos="3768">
          <p15:clr>
            <a:srgbClr val="A4A3A4"/>
          </p15:clr>
        </p15:guide>
        <p15:guide id="20" pos="3912">
          <p15:clr>
            <a:srgbClr val="A4A3A4"/>
          </p15:clr>
        </p15:guide>
        <p15:guide id="21" pos="4368">
          <p15:clr>
            <a:srgbClr val="A4A3A4"/>
          </p15:clr>
        </p15:guide>
        <p15:guide id="22" pos="4536">
          <p15:clr>
            <a:srgbClr val="A4A3A4"/>
          </p15:clr>
        </p15:guide>
        <p15:guide id="23" pos="4992">
          <p15:clr>
            <a:srgbClr val="A4A3A4"/>
          </p15:clr>
        </p15:guide>
        <p15:guide id="24" pos="5136">
          <p15:clr>
            <a:srgbClr val="A4A3A4"/>
          </p15:clr>
        </p15:guide>
        <p15:guide id="25" pos="5592">
          <p15:clr>
            <a:srgbClr val="A4A3A4"/>
          </p15:clr>
        </p15:guide>
        <p15:guide id="26" pos="5760" userDrawn="1">
          <p15:clr>
            <a:srgbClr val="A4A3A4"/>
          </p15:clr>
        </p15:guide>
        <p15:guide id="27" pos="6192">
          <p15:clr>
            <a:srgbClr val="A4A3A4"/>
          </p15:clr>
        </p15:guide>
        <p15:guide id="28" pos="6360" userDrawn="1">
          <p15:clr>
            <a:srgbClr val="A4A3A4"/>
          </p15:clr>
        </p15:guide>
        <p15:guide id="29" pos="6960" userDrawn="1">
          <p15:clr>
            <a:srgbClr val="A4A3A4"/>
          </p15:clr>
        </p15:guide>
        <p15:guide id="31" pos="6816">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2" name="0 Slide Number Placeholder">
            <a:extLst>
              <a:ext uri="{FF2B5EF4-FFF2-40B4-BE49-F238E27FC236}">
                <a16:creationId xmlns:a16="http://schemas.microsoft.com/office/drawing/2014/main" id="{B7077CD5-E6D0-68E3-53A2-6B1C24D5C7C2}"/>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sp>
        <p:nvSpPr>
          <p:cNvPr id="109" name="1 Headline">
            <a:extLst>
              <a:ext uri="{FF2B5EF4-FFF2-40B4-BE49-F238E27FC236}">
                <a16:creationId xmlns:a16="http://schemas.microsoft.com/office/drawing/2014/main" id="{1D58CC9C-F77D-0FC4-57DD-E67F494E961B}"/>
              </a:ext>
            </a:extLst>
          </p:cNvPr>
          <p:cNvSpPr>
            <a:spLocks noGrp="1"/>
          </p:cNvSpPr>
          <p:nvPr>
            <p:ph type="title"/>
          </p:nvPr>
        </p:nvSpPr>
        <p:spPr>
          <a:xfrm>
            <a:off x="435010" y="857409"/>
            <a:ext cx="11345170" cy="833279"/>
          </a:xfrm>
          <a:prstGeom prst="rect">
            <a:avLst/>
          </a:prstGeom>
        </p:spPr>
        <p:txBody>
          <a:bodyPr vert="horz" lIns="0" tIns="45720" rIns="91440" bIns="45720" rtlCol="0" anchor="t">
            <a:noAutofit/>
          </a:bodyPr>
          <a:lstStyle/>
          <a:p>
            <a:r>
              <a:rPr lang="en-US"/>
              <a:t>Click to edit Master title style</a:t>
            </a:r>
          </a:p>
        </p:txBody>
      </p:sp>
      <p:sp>
        <p:nvSpPr>
          <p:cNvPr id="3" name="2 Content">
            <a:extLst>
              <a:ext uri="{FF2B5EF4-FFF2-40B4-BE49-F238E27FC236}">
                <a16:creationId xmlns:a16="http://schemas.microsoft.com/office/drawing/2014/main" id="{C9152A7A-932B-6AEE-D404-983BAE1EADA2}"/>
              </a:ext>
            </a:extLst>
          </p:cNvPr>
          <p:cNvSpPr>
            <a:spLocks noGrp="1"/>
          </p:cNvSpPr>
          <p:nvPr>
            <p:ph type="body" idx="1"/>
          </p:nvPr>
        </p:nvSpPr>
        <p:spPr>
          <a:xfrm>
            <a:off x="435010" y="2038662"/>
            <a:ext cx="11345170" cy="39811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8" name="00 Date">
            <a:extLst>
              <a:ext uri="{FF2B5EF4-FFF2-40B4-BE49-F238E27FC236}">
                <a16:creationId xmlns:a16="http://schemas.microsoft.com/office/drawing/2014/main" id="{9BEEC350-48ED-E7CA-17D8-51B2364858D2}"/>
              </a:ext>
            </a:extLst>
          </p:cNvPr>
          <p:cNvSpPr>
            <a:spLocks noGrp="1"/>
          </p:cNvSpPr>
          <p:nvPr>
            <p:ph type="dt" sz="half" idx="2"/>
          </p:nvPr>
        </p:nvSpPr>
        <p:spPr>
          <a:xfrm>
            <a:off x="9105900" y="431457"/>
            <a:ext cx="2665971" cy="419100"/>
          </a:xfrm>
          <a:prstGeom prst="rect">
            <a:avLst/>
          </a:prstGeom>
        </p:spPr>
        <p:txBody>
          <a:bodyPr vert="horz" lIns="0" tIns="45720" rIns="0" bIns="45720" rtlCol="0" anchor="t">
            <a:noAutofit/>
          </a:bodyPr>
          <a:lstStyle>
            <a:lvl1pPr algn="r">
              <a:defRPr sz="1000" b="1" i="0">
                <a:solidFill>
                  <a:schemeClr val="tx1"/>
                </a:solidFill>
                <a:latin typeface="Futura Next DemiBold" panose="020B0602020204020303" pitchFamily="34" charset="77"/>
              </a:defRPr>
            </a:lvl1pPr>
          </a:lstStyle>
          <a:p>
            <a:r>
              <a:rPr lang="en-US"/>
              <a:t>MONTH 20XX</a:t>
            </a:r>
          </a:p>
        </p:txBody>
      </p:sp>
      <p:sp>
        <p:nvSpPr>
          <p:cNvPr id="111" name="00 Footer Placeholder">
            <a:extLst>
              <a:ext uri="{FF2B5EF4-FFF2-40B4-BE49-F238E27FC236}">
                <a16:creationId xmlns:a16="http://schemas.microsoft.com/office/drawing/2014/main" id="{2969D02D-4CFA-8800-D112-1BEC6DA4AA2F}"/>
              </a:ext>
            </a:extLst>
          </p:cNvPr>
          <p:cNvSpPr>
            <a:spLocks noGrp="1"/>
          </p:cNvSpPr>
          <p:nvPr>
            <p:ph type="ftr" sz="quarter" idx="3"/>
          </p:nvPr>
        </p:nvSpPr>
        <p:spPr>
          <a:xfrm>
            <a:off x="3314700" y="6019800"/>
            <a:ext cx="5562600" cy="418254"/>
          </a:xfrm>
          <a:prstGeom prst="rect">
            <a:avLst/>
          </a:prstGeom>
        </p:spPr>
        <p:txBody>
          <a:bodyPr vert="horz" lIns="91440" tIns="45720" rIns="91440" bIns="0" rtlCol="0" anchor="b"/>
          <a:lstStyle>
            <a:lvl1pPr algn="ctr">
              <a:defRPr sz="800" b="0" i="0">
                <a:solidFill>
                  <a:schemeClr val="tx1"/>
                </a:solidFill>
                <a:latin typeface="Futura Next Book" panose="020B0502020204020303" pitchFamily="34" charset="77"/>
              </a:defRPr>
            </a:lvl1pPr>
          </a:lstStyle>
          <a:p>
            <a:endParaRPr lang="en-US"/>
          </a:p>
        </p:txBody>
      </p:sp>
    </p:spTree>
    <p:extLst>
      <p:ext uri="{BB962C8B-B14F-4D97-AF65-F5344CB8AC3E}">
        <p14:creationId xmlns:p14="http://schemas.microsoft.com/office/powerpoint/2010/main" val="4199875047"/>
      </p:ext>
    </p:extLst>
  </p:cSld>
  <p:clrMap bg1="lt1" tx1="dk1" bg2="lt2" tx2="dk2" accent1="accent1" accent2="accent2" accent3="accent3" accent4="accent4" accent5="accent5" accent6="accent6" hlink="hlink" folHlink="folHlink"/>
  <p:sldLayoutIdLst>
    <p:sldLayoutId id="2147484453" r:id="rId1"/>
    <p:sldLayoutId id="2147484503" r:id="rId2"/>
    <p:sldLayoutId id="2147484502" r:id="rId3"/>
    <p:sldLayoutId id="2147484448" r:id="rId4"/>
    <p:sldLayoutId id="2147484449" r:id="rId5"/>
    <p:sldLayoutId id="2147484450" r:id="rId6"/>
    <p:sldLayoutId id="2147484451" r:id="rId7"/>
    <p:sldLayoutId id="2147484546" r:id="rId8"/>
    <p:sldLayoutId id="2147484501" r:id="rId9"/>
    <p:sldLayoutId id="2147484452" r:id="rId10"/>
    <p:sldLayoutId id="2147484500" r:id="rId11"/>
  </p:sldLayoutIdLst>
  <p:hf hdr="0"/>
  <p:txStyles>
    <p:titleStyle>
      <a:lvl1pPr algn="l" defTabSz="457200" rtl="0" eaLnBrk="1" latinLnBrk="0" hangingPunct="1">
        <a:lnSpc>
          <a:spcPct val="100000"/>
        </a:lnSpc>
        <a:spcBef>
          <a:spcPct val="0"/>
        </a:spcBef>
        <a:buNone/>
        <a:defRPr sz="2200" b="1" i="0" kern="1200">
          <a:solidFill>
            <a:schemeClr val="tx1"/>
          </a:solidFill>
          <a:latin typeface="Futura Next DemiBold" panose="020B0602020204020303" pitchFamily="34" charset="77"/>
          <a:ea typeface="Futura Next DemiBold" panose="020B0602020204020303" pitchFamily="34" charset="77"/>
          <a:cs typeface="ADLaM Display" panose="02010000000000000000" pitchFamily="2" charset="0"/>
        </a:defRPr>
      </a:lvl1pPr>
    </p:titleStyle>
    <p:bodyStyle>
      <a:lvl1pPr marL="0" indent="0" algn="l" defTabSz="457200" rtl="0" eaLnBrk="1" latinLnBrk="0" hangingPunct="1">
        <a:lnSpc>
          <a:spcPct val="120000"/>
        </a:lnSpc>
        <a:spcBef>
          <a:spcPts val="500"/>
        </a:spcBef>
        <a:spcAft>
          <a:spcPts val="600"/>
        </a:spcAft>
        <a:buFont typeface="Arial" panose="020B0604020202020204" pitchFamily="34" charset="0"/>
        <a:buNone/>
        <a:defRPr sz="1050" b="0" i="0" kern="1200">
          <a:solidFill>
            <a:schemeClr val="tx1"/>
          </a:solidFill>
          <a:latin typeface="Futura Next Book" panose="020B0502020204020303" pitchFamily="34" charset="77"/>
          <a:ea typeface="+mn-ea"/>
          <a:cs typeface="+mn-cs"/>
        </a:defRPr>
      </a:lvl1pPr>
      <a:lvl2pPr marL="3429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2pPr>
      <a:lvl3pPr marL="5715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3pPr>
      <a:lvl4pPr marL="8001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4pPr>
      <a:lvl5pPr marL="10287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FFFFF"/>
          </p15:clr>
        </p15:guide>
        <p15:guide id="3" pos="7416">
          <p15:clr>
            <a:srgbClr val="C35EA4"/>
          </p15:clr>
        </p15:guide>
        <p15:guide id="4" pos="264">
          <p15:clr>
            <a:srgbClr val="C35EA4"/>
          </p15:clr>
        </p15:guide>
        <p15:guide id="5" orient="horz" pos="264">
          <p15:clr>
            <a:srgbClr val="C35EA4"/>
          </p15:clr>
        </p15:guide>
        <p15:guide id="6" orient="horz" pos="4056">
          <p15:clr>
            <a:srgbClr val="C35EA4"/>
          </p15:clr>
        </p15:guide>
        <p15:guide id="7" orient="horz" pos="3792">
          <p15:clr>
            <a:srgbClr val="5ACBF0"/>
          </p15:clr>
        </p15:guide>
        <p15:guide id="8" orient="horz" pos="528">
          <p15:clr>
            <a:srgbClr val="5ACBF0"/>
          </p15:clr>
        </p15:guide>
        <p15:guide id="9" pos="720">
          <p15:clr>
            <a:srgbClr val="A4A3A4"/>
          </p15:clr>
        </p15:guide>
        <p15:guide id="10" pos="888" userDrawn="1">
          <p15:clr>
            <a:srgbClr val="A4A3A4"/>
          </p15:clr>
        </p15:guide>
        <p15:guide id="11" pos="1320" userDrawn="1">
          <p15:clr>
            <a:srgbClr val="A4A3A4"/>
          </p15:clr>
        </p15:guide>
        <p15:guide id="12" pos="1488">
          <p15:clr>
            <a:srgbClr val="A4A3A4"/>
          </p15:clr>
        </p15:guide>
        <p15:guide id="13" pos="1944">
          <p15:clr>
            <a:srgbClr val="A4A3A4"/>
          </p15:clr>
        </p15:guide>
        <p15:guide id="14" pos="2088">
          <p15:clr>
            <a:srgbClr val="A4A3A4"/>
          </p15:clr>
        </p15:guide>
        <p15:guide id="15" pos="2544">
          <p15:clr>
            <a:srgbClr val="A4A3A4"/>
          </p15:clr>
        </p15:guide>
        <p15:guide id="16" pos="2712">
          <p15:clr>
            <a:srgbClr val="A4A3A4"/>
          </p15:clr>
        </p15:guide>
        <p15:guide id="17" pos="3168">
          <p15:clr>
            <a:srgbClr val="A4A3A4"/>
          </p15:clr>
        </p15:guide>
        <p15:guide id="18" pos="3312">
          <p15:clr>
            <a:srgbClr val="A4A3A4"/>
          </p15:clr>
        </p15:guide>
        <p15:guide id="19" pos="3768">
          <p15:clr>
            <a:srgbClr val="A4A3A4"/>
          </p15:clr>
        </p15:guide>
        <p15:guide id="20" pos="3912">
          <p15:clr>
            <a:srgbClr val="A4A3A4"/>
          </p15:clr>
        </p15:guide>
        <p15:guide id="21" pos="4368">
          <p15:clr>
            <a:srgbClr val="A4A3A4"/>
          </p15:clr>
        </p15:guide>
        <p15:guide id="22" pos="4536">
          <p15:clr>
            <a:srgbClr val="A4A3A4"/>
          </p15:clr>
        </p15:guide>
        <p15:guide id="23" pos="4992">
          <p15:clr>
            <a:srgbClr val="A4A3A4"/>
          </p15:clr>
        </p15:guide>
        <p15:guide id="24" pos="5136">
          <p15:clr>
            <a:srgbClr val="A4A3A4"/>
          </p15:clr>
        </p15:guide>
        <p15:guide id="25" pos="5592">
          <p15:clr>
            <a:srgbClr val="A4A3A4"/>
          </p15:clr>
        </p15:guide>
        <p15:guide id="26" pos="5760" userDrawn="1">
          <p15:clr>
            <a:srgbClr val="A4A3A4"/>
          </p15:clr>
        </p15:guide>
        <p15:guide id="27" pos="6192">
          <p15:clr>
            <a:srgbClr val="A4A3A4"/>
          </p15:clr>
        </p15:guide>
        <p15:guide id="28" pos="6360" userDrawn="1">
          <p15:clr>
            <a:srgbClr val="A4A3A4"/>
          </p15:clr>
        </p15:guide>
        <p15:guide id="29" pos="6984" userDrawn="1">
          <p15:clr>
            <a:srgbClr val="A4A3A4"/>
          </p15:clr>
        </p15:guide>
        <p15:guide id="31" pos="6816">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2" name="0 Slide Number Placeholder">
            <a:extLst>
              <a:ext uri="{FF2B5EF4-FFF2-40B4-BE49-F238E27FC236}">
                <a16:creationId xmlns:a16="http://schemas.microsoft.com/office/drawing/2014/main" id="{B7077CD5-E6D0-68E3-53A2-6B1C24D5C7C2}"/>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sp>
        <p:nvSpPr>
          <p:cNvPr id="109" name="1 Headline">
            <a:extLst>
              <a:ext uri="{FF2B5EF4-FFF2-40B4-BE49-F238E27FC236}">
                <a16:creationId xmlns:a16="http://schemas.microsoft.com/office/drawing/2014/main" id="{1D58CC9C-F77D-0FC4-57DD-E67F494E961B}"/>
              </a:ext>
            </a:extLst>
          </p:cNvPr>
          <p:cNvSpPr>
            <a:spLocks noGrp="1"/>
          </p:cNvSpPr>
          <p:nvPr>
            <p:ph type="title"/>
          </p:nvPr>
        </p:nvSpPr>
        <p:spPr>
          <a:xfrm>
            <a:off x="435010" y="857409"/>
            <a:ext cx="11345170" cy="833279"/>
          </a:xfrm>
          <a:prstGeom prst="rect">
            <a:avLst/>
          </a:prstGeom>
        </p:spPr>
        <p:txBody>
          <a:bodyPr vert="horz" lIns="0" tIns="45720" rIns="91440" bIns="45720" rtlCol="0" anchor="t">
            <a:noAutofit/>
          </a:bodyPr>
          <a:lstStyle/>
          <a:p>
            <a:r>
              <a:rPr lang="en-US"/>
              <a:t>Click to edit Master title style</a:t>
            </a:r>
          </a:p>
        </p:txBody>
      </p:sp>
      <p:sp>
        <p:nvSpPr>
          <p:cNvPr id="3" name="2 Content">
            <a:extLst>
              <a:ext uri="{FF2B5EF4-FFF2-40B4-BE49-F238E27FC236}">
                <a16:creationId xmlns:a16="http://schemas.microsoft.com/office/drawing/2014/main" id="{C9152A7A-932B-6AEE-D404-983BAE1EADA2}"/>
              </a:ext>
            </a:extLst>
          </p:cNvPr>
          <p:cNvSpPr>
            <a:spLocks noGrp="1"/>
          </p:cNvSpPr>
          <p:nvPr>
            <p:ph type="body" idx="1"/>
          </p:nvPr>
        </p:nvSpPr>
        <p:spPr>
          <a:xfrm>
            <a:off x="435010" y="2038662"/>
            <a:ext cx="11345170" cy="39811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8" name="00 Date">
            <a:extLst>
              <a:ext uri="{FF2B5EF4-FFF2-40B4-BE49-F238E27FC236}">
                <a16:creationId xmlns:a16="http://schemas.microsoft.com/office/drawing/2014/main" id="{9BEEC350-48ED-E7CA-17D8-51B2364858D2}"/>
              </a:ext>
            </a:extLst>
          </p:cNvPr>
          <p:cNvSpPr>
            <a:spLocks noGrp="1"/>
          </p:cNvSpPr>
          <p:nvPr>
            <p:ph type="dt" sz="half" idx="2"/>
          </p:nvPr>
        </p:nvSpPr>
        <p:spPr>
          <a:xfrm>
            <a:off x="9105900" y="431457"/>
            <a:ext cx="2665971" cy="419100"/>
          </a:xfrm>
          <a:prstGeom prst="rect">
            <a:avLst/>
          </a:prstGeom>
        </p:spPr>
        <p:txBody>
          <a:bodyPr vert="horz" lIns="0" tIns="45720" rIns="0" bIns="45720" rtlCol="0" anchor="t">
            <a:noAutofit/>
          </a:bodyPr>
          <a:lstStyle>
            <a:lvl1pPr algn="r">
              <a:defRPr sz="1000" b="1" i="0">
                <a:solidFill>
                  <a:schemeClr val="tx1"/>
                </a:solidFill>
                <a:latin typeface="Futura Next DemiBold" panose="020B0602020204020303" pitchFamily="34" charset="77"/>
              </a:defRPr>
            </a:lvl1pPr>
          </a:lstStyle>
          <a:p>
            <a:r>
              <a:rPr lang="en-US"/>
              <a:t>MONTH 20XX</a:t>
            </a:r>
          </a:p>
        </p:txBody>
      </p:sp>
      <p:sp>
        <p:nvSpPr>
          <p:cNvPr id="111" name="00 Footer Placeholder">
            <a:extLst>
              <a:ext uri="{FF2B5EF4-FFF2-40B4-BE49-F238E27FC236}">
                <a16:creationId xmlns:a16="http://schemas.microsoft.com/office/drawing/2014/main" id="{2969D02D-4CFA-8800-D112-1BEC6DA4AA2F}"/>
              </a:ext>
            </a:extLst>
          </p:cNvPr>
          <p:cNvSpPr>
            <a:spLocks noGrp="1"/>
          </p:cNvSpPr>
          <p:nvPr>
            <p:ph type="ftr" sz="quarter" idx="3"/>
          </p:nvPr>
        </p:nvSpPr>
        <p:spPr>
          <a:xfrm>
            <a:off x="3314700" y="6019800"/>
            <a:ext cx="5562600" cy="418254"/>
          </a:xfrm>
          <a:prstGeom prst="rect">
            <a:avLst/>
          </a:prstGeom>
        </p:spPr>
        <p:txBody>
          <a:bodyPr vert="horz" lIns="91440" tIns="45720" rIns="91440" bIns="0" rtlCol="0" anchor="b"/>
          <a:lstStyle>
            <a:lvl1pPr algn="ctr">
              <a:defRPr sz="800" b="0" i="0">
                <a:solidFill>
                  <a:schemeClr val="tx1"/>
                </a:solidFill>
                <a:latin typeface="Futura Next Book" panose="020B0502020204020303" pitchFamily="34" charset="77"/>
              </a:defRPr>
            </a:lvl1pPr>
          </a:lstStyle>
          <a:p>
            <a:endParaRPr lang="en-US"/>
          </a:p>
        </p:txBody>
      </p:sp>
    </p:spTree>
    <p:extLst>
      <p:ext uri="{BB962C8B-B14F-4D97-AF65-F5344CB8AC3E}">
        <p14:creationId xmlns:p14="http://schemas.microsoft.com/office/powerpoint/2010/main" val="3694889009"/>
      </p:ext>
    </p:extLst>
  </p:cSld>
  <p:clrMap bg1="lt1" tx1="dk1" bg2="lt2" tx2="dk2" accent1="accent1" accent2="accent2" accent3="accent3" accent4="accent4" accent5="accent5" accent6="accent6" hlink="hlink" folHlink="folHlink"/>
  <p:sldLayoutIdLst>
    <p:sldLayoutId id="2147484463" r:id="rId1"/>
    <p:sldLayoutId id="2147484464" r:id="rId2"/>
    <p:sldLayoutId id="2147484553" r:id="rId3"/>
    <p:sldLayoutId id="2147484460" r:id="rId4"/>
    <p:sldLayoutId id="2147484461" r:id="rId5"/>
    <p:sldLayoutId id="2147484554" r:id="rId6"/>
    <p:sldLayoutId id="2147484462" r:id="rId7"/>
    <p:sldLayoutId id="2147484459" r:id="rId8"/>
    <p:sldLayoutId id="2147484547" r:id="rId9"/>
    <p:sldLayoutId id="2147484455" r:id="rId10"/>
    <p:sldLayoutId id="2147484532" r:id="rId11"/>
    <p:sldLayoutId id="2147484533" r:id="rId12"/>
    <p:sldLayoutId id="2147484555" r:id="rId13"/>
    <p:sldLayoutId id="2147484534" r:id="rId14"/>
    <p:sldLayoutId id="2147484535" r:id="rId15"/>
    <p:sldLayoutId id="2147484536" r:id="rId16"/>
    <p:sldLayoutId id="2147484537" r:id="rId17"/>
  </p:sldLayoutIdLst>
  <p:hf hdr="0"/>
  <p:txStyles>
    <p:titleStyle>
      <a:lvl1pPr algn="l" defTabSz="457200" rtl="0" eaLnBrk="1" latinLnBrk="0" hangingPunct="1">
        <a:lnSpc>
          <a:spcPct val="100000"/>
        </a:lnSpc>
        <a:spcBef>
          <a:spcPct val="0"/>
        </a:spcBef>
        <a:buNone/>
        <a:defRPr sz="2200" b="1" i="0" kern="1200">
          <a:solidFill>
            <a:schemeClr val="tx1"/>
          </a:solidFill>
          <a:latin typeface="Futura Next DemiBold" panose="020B0602020204020303" pitchFamily="34" charset="77"/>
          <a:ea typeface="Futura Next DemiBold" panose="020B0602020204020303" pitchFamily="34" charset="77"/>
          <a:cs typeface="ADLaM Display" panose="02010000000000000000" pitchFamily="2" charset="0"/>
        </a:defRPr>
      </a:lvl1pPr>
    </p:titleStyle>
    <p:bodyStyle>
      <a:lvl1pPr marL="0" indent="0" algn="l" defTabSz="457200" rtl="0" eaLnBrk="1" latinLnBrk="0" hangingPunct="1">
        <a:lnSpc>
          <a:spcPct val="120000"/>
        </a:lnSpc>
        <a:spcBef>
          <a:spcPts val="500"/>
        </a:spcBef>
        <a:spcAft>
          <a:spcPts val="600"/>
        </a:spcAft>
        <a:buFont typeface="Arial" panose="020B0604020202020204" pitchFamily="34" charset="0"/>
        <a:buNone/>
        <a:defRPr sz="1050" b="0" i="0" kern="1200">
          <a:solidFill>
            <a:schemeClr val="tx1"/>
          </a:solidFill>
          <a:latin typeface="Futura Next Book" panose="020B0502020204020303" pitchFamily="34" charset="77"/>
          <a:ea typeface="+mn-ea"/>
          <a:cs typeface="+mn-cs"/>
        </a:defRPr>
      </a:lvl1pPr>
      <a:lvl2pPr marL="3429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2pPr>
      <a:lvl3pPr marL="5715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3pPr>
      <a:lvl4pPr marL="8001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4pPr>
      <a:lvl5pPr marL="1028700" indent="-114300" algn="l" defTabSz="457200" rtl="0" eaLnBrk="1" latinLnBrk="0" hangingPunct="1">
        <a:lnSpc>
          <a:spcPct val="120000"/>
        </a:lnSpc>
        <a:spcBef>
          <a:spcPts val="250"/>
        </a:spcBef>
        <a:spcAft>
          <a:spcPts val="600"/>
        </a:spcAft>
        <a:buFont typeface="Arial" panose="020B0604020202020204" pitchFamily="34" charset="0"/>
        <a:buChar char="•"/>
        <a:defRPr sz="1050" b="0" i="0" kern="1200">
          <a:solidFill>
            <a:schemeClr val="tx1"/>
          </a:solidFill>
          <a:latin typeface="Futura Next Book" panose="020B0502020204020303" pitchFamily="34" charset="77"/>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FFFFF"/>
          </p15:clr>
        </p15:guide>
        <p15:guide id="3" pos="7416">
          <p15:clr>
            <a:srgbClr val="C35EA4"/>
          </p15:clr>
        </p15:guide>
        <p15:guide id="4" pos="264">
          <p15:clr>
            <a:srgbClr val="C35EA4"/>
          </p15:clr>
        </p15:guide>
        <p15:guide id="5" orient="horz" pos="264">
          <p15:clr>
            <a:srgbClr val="C35EA4"/>
          </p15:clr>
        </p15:guide>
        <p15:guide id="6" orient="horz" pos="4056">
          <p15:clr>
            <a:srgbClr val="C35EA4"/>
          </p15:clr>
        </p15:guide>
        <p15:guide id="7" orient="horz" pos="3792">
          <p15:clr>
            <a:srgbClr val="5ACBF0"/>
          </p15:clr>
        </p15:guide>
        <p15:guide id="8" orient="horz" pos="528">
          <p15:clr>
            <a:srgbClr val="5ACBF0"/>
          </p15:clr>
        </p15:guide>
        <p15:guide id="9" pos="720">
          <p15:clr>
            <a:srgbClr val="A4A3A4"/>
          </p15:clr>
        </p15:guide>
        <p15:guide id="10" pos="888" userDrawn="1">
          <p15:clr>
            <a:srgbClr val="A4A3A4"/>
          </p15:clr>
        </p15:guide>
        <p15:guide id="11" pos="1320" userDrawn="1">
          <p15:clr>
            <a:srgbClr val="A4A3A4"/>
          </p15:clr>
        </p15:guide>
        <p15:guide id="12" pos="1488">
          <p15:clr>
            <a:srgbClr val="A4A3A4"/>
          </p15:clr>
        </p15:guide>
        <p15:guide id="13" pos="1944">
          <p15:clr>
            <a:srgbClr val="A4A3A4"/>
          </p15:clr>
        </p15:guide>
        <p15:guide id="14" pos="2088">
          <p15:clr>
            <a:srgbClr val="A4A3A4"/>
          </p15:clr>
        </p15:guide>
        <p15:guide id="15" pos="2544">
          <p15:clr>
            <a:srgbClr val="A4A3A4"/>
          </p15:clr>
        </p15:guide>
        <p15:guide id="16" pos="2712">
          <p15:clr>
            <a:srgbClr val="A4A3A4"/>
          </p15:clr>
        </p15:guide>
        <p15:guide id="17" pos="3144" userDrawn="1">
          <p15:clr>
            <a:srgbClr val="A4A3A4"/>
          </p15:clr>
        </p15:guide>
        <p15:guide id="18" pos="3312">
          <p15:clr>
            <a:srgbClr val="A4A3A4"/>
          </p15:clr>
        </p15:guide>
        <p15:guide id="19" pos="3768">
          <p15:clr>
            <a:srgbClr val="A4A3A4"/>
          </p15:clr>
        </p15:guide>
        <p15:guide id="20" pos="3912">
          <p15:clr>
            <a:srgbClr val="A4A3A4"/>
          </p15:clr>
        </p15:guide>
        <p15:guide id="21" pos="4368">
          <p15:clr>
            <a:srgbClr val="A4A3A4"/>
          </p15:clr>
        </p15:guide>
        <p15:guide id="22" pos="4536">
          <p15:clr>
            <a:srgbClr val="A4A3A4"/>
          </p15:clr>
        </p15:guide>
        <p15:guide id="23" pos="4992">
          <p15:clr>
            <a:srgbClr val="A4A3A4"/>
          </p15:clr>
        </p15:guide>
        <p15:guide id="24" pos="5136">
          <p15:clr>
            <a:srgbClr val="A4A3A4"/>
          </p15:clr>
        </p15:guide>
        <p15:guide id="25" pos="5592">
          <p15:clr>
            <a:srgbClr val="A4A3A4"/>
          </p15:clr>
        </p15:guide>
        <p15:guide id="26" pos="5760" userDrawn="1">
          <p15:clr>
            <a:srgbClr val="A4A3A4"/>
          </p15:clr>
        </p15:guide>
        <p15:guide id="27" pos="6192">
          <p15:clr>
            <a:srgbClr val="A4A3A4"/>
          </p15:clr>
        </p15:guide>
        <p15:guide id="28" pos="6360" userDrawn="1">
          <p15:clr>
            <a:srgbClr val="A4A3A4"/>
          </p15:clr>
        </p15:guide>
        <p15:guide id="29" pos="6960" userDrawn="1">
          <p15:clr>
            <a:srgbClr val="A4A3A4"/>
          </p15:clr>
        </p15:guide>
        <p15:guide id="31" pos="6816">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en/progress-tracking-infographic-icon-2888787/" TargetMode="External"/><Relationship Id="rId2" Type="http://schemas.openxmlformats.org/officeDocument/2006/relationships/image" Target="../media/image35.png"/><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pixabay.com/pt/logotipo-html-html5-%C3%ADcone-2582748/" TargetMode="External"/><Relationship Id="rId7" Type="http://schemas.openxmlformats.org/officeDocument/2006/relationships/hyperlink" Target="https://fernando-gaitan.com.ar/javascript-parte-5-funciones/" TargetMode="External"/><Relationship Id="rId2" Type="http://schemas.openxmlformats.org/officeDocument/2006/relationships/image" Target="../media/image37.png"/><Relationship Id="rId1" Type="http://schemas.openxmlformats.org/officeDocument/2006/relationships/slideLayout" Target="../slideLayouts/slideLayout51.xml"/><Relationship Id="rId6" Type="http://schemas.openxmlformats.org/officeDocument/2006/relationships/image" Target="../media/image39.png"/><Relationship Id="rId11" Type="http://schemas.openxmlformats.org/officeDocument/2006/relationships/hyperlink" Target="https://hoyeong-rithm.tistory.com/39" TargetMode="External"/><Relationship Id="rId5" Type="http://schemas.openxmlformats.org/officeDocument/2006/relationships/hyperlink" Target="https://elblogdepicodev.blogspot.com/2012/11/como-crear-y-usar-sprites-en-paginas.html" TargetMode="External"/><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hyperlink" Target="https://linuxfr.org/sections/javascrip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8AF67-D850-13D5-EF54-05174B592445}"/>
              </a:ext>
            </a:extLst>
          </p:cNvPr>
          <p:cNvSpPr>
            <a:spLocks noGrp="1"/>
          </p:cNvSpPr>
          <p:nvPr>
            <p:ph type="title"/>
          </p:nvPr>
        </p:nvSpPr>
        <p:spPr>
          <a:xfrm>
            <a:off x="429610" y="1723803"/>
            <a:ext cx="5552090" cy="2674461"/>
          </a:xfrm>
        </p:spPr>
        <p:txBody>
          <a:bodyPr anchor="t">
            <a:noAutofit/>
          </a:bodyPr>
          <a:lstStyle/>
          <a:p>
            <a:r>
              <a:rPr lang="en-US" sz="4400" dirty="0"/>
              <a:t>Fitness Progress Monitoring Dashboard with Chatbot Support</a:t>
            </a:r>
          </a:p>
        </p:txBody>
      </p:sp>
      <p:sp>
        <p:nvSpPr>
          <p:cNvPr id="4" name="Text Placeholder 3">
            <a:extLst>
              <a:ext uri="{FF2B5EF4-FFF2-40B4-BE49-F238E27FC236}">
                <a16:creationId xmlns:a16="http://schemas.microsoft.com/office/drawing/2014/main" id="{02BCC43C-F98D-D6A9-9539-BBEBA9C74675}"/>
              </a:ext>
            </a:extLst>
          </p:cNvPr>
          <p:cNvSpPr>
            <a:spLocks noGrp="1"/>
          </p:cNvSpPr>
          <p:nvPr>
            <p:ph type="body" sz="half" idx="112"/>
          </p:nvPr>
        </p:nvSpPr>
        <p:spPr>
          <a:xfrm>
            <a:off x="429610" y="4500453"/>
            <a:ext cx="4599590" cy="344620"/>
          </a:xfrm>
        </p:spPr>
        <p:txBody>
          <a:bodyPr wrap="square">
            <a:noAutofit/>
          </a:bodyPr>
          <a:lstStyle/>
          <a:p>
            <a:pPr>
              <a:spcBef>
                <a:spcPts val="0"/>
              </a:spcBef>
            </a:pPr>
            <a:r>
              <a:rPr lang="en-US" sz="2000" dirty="0"/>
              <a:t>Made By: Pulkit Srivastava</a:t>
            </a:r>
          </a:p>
        </p:txBody>
      </p:sp>
      <p:pic>
        <p:nvPicPr>
          <p:cNvPr id="8" name="Picture Placeholder 7" descr="person drawing with light on a wall indicating possibilty&#10;">
            <a:extLst>
              <a:ext uri="{FF2B5EF4-FFF2-40B4-BE49-F238E27FC236}">
                <a16:creationId xmlns:a16="http://schemas.microsoft.com/office/drawing/2014/main" id="{82C6944B-74DC-6A50-6C20-E7DCA4C00D77}"/>
              </a:ext>
            </a:extLst>
          </p:cNvPr>
          <p:cNvPicPr>
            <a:picLocks noGrp="1" noChangeAspect="1"/>
          </p:cNvPicPr>
          <p:nvPr>
            <p:ph type="pic" sz="quarter" idx="116"/>
          </p:nvPr>
        </p:nvPicPr>
        <p:blipFill>
          <a:blip r:embed="rId3" cstate="print">
            <a:extLst>
              <a:ext uri="{28A0092B-C50C-407E-A947-70E740481C1C}">
                <a14:useLocalDpi xmlns:a14="http://schemas.microsoft.com/office/drawing/2010/main" val="0"/>
              </a:ext>
            </a:extLst>
          </a:blip>
          <a:srcRect l="11229" r="1703"/>
          <a:stretch>
            <a:fillRect/>
          </a:stretch>
        </p:blipFill>
        <p:spPr>
          <a:xfrm>
            <a:off x="6388924" y="848834"/>
            <a:ext cx="5391913" cy="5170966"/>
          </a:xfrm>
          <a:noFill/>
        </p:spPr>
      </p:pic>
      <p:sp>
        <p:nvSpPr>
          <p:cNvPr id="6" name="Date Placeholder 5">
            <a:extLst>
              <a:ext uri="{FF2B5EF4-FFF2-40B4-BE49-F238E27FC236}">
                <a16:creationId xmlns:a16="http://schemas.microsoft.com/office/drawing/2014/main" id="{FE3F9CDD-F4E9-362E-71CA-9F2100C5E0FF}"/>
              </a:ext>
            </a:extLst>
          </p:cNvPr>
          <p:cNvSpPr>
            <a:spLocks noGrp="1"/>
          </p:cNvSpPr>
          <p:nvPr>
            <p:ph type="dt" sz="half" idx="113"/>
          </p:nvPr>
        </p:nvSpPr>
        <p:spPr>
          <a:xfrm>
            <a:off x="9105900" y="431457"/>
            <a:ext cx="2665971" cy="419100"/>
          </a:xfrm>
        </p:spPr>
        <p:txBody>
          <a:bodyPr anchor="t">
            <a:normAutofit/>
          </a:bodyPr>
          <a:lstStyle/>
          <a:p>
            <a:r>
              <a:rPr lang="en-US" dirty="0"/>
              <a:t>AUGUST 2025</a:t>
            </a:r>
          </a:p>
        </p:txBody>
      </p:sp>
    </p:spTree>
    <p:extLst>
      <p:ext uri="{BB962C8B-B14F-4D97-AF65-F5344CB8AC3E}">
        <p14:creationId xmlns:p14="http://schemas.microsoft.com/office/powerpoint/2010/main" val="2058124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D9A65-FAA6-D328-5734-41B5FE8F6AC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85EB8B-0D1C-4BBB-2CD6-C90AD7339A07}"/>
              </a:ext>
            </a:extLst>
          </p:cNvPr>
          <p:cNvSpPr>
            <a:spLocks noGrp="1"/>
          </p:cNvSpPr>
          <p:nvPr>
            <p:ph type="sldNum" sz="quarter" idx="12"/>
          </p:nvPr>
        </p:nvSpPr>
        <p:spPr/>
        <p:txBody>
          <a:bodyPr/>
          <a:lstStyle/>
          <a:p>
            <a:fld id="{A3503DF1-F67E-6E40-91A8-9FF75DB8059E}" type="slidenum">
              <a:rPr lang="en-US" smtClean="0"/>
              <a:pPr/>
              <a:t>10</a:t>
            </a:fld>
            <a:endParaRPr lang="en-US"/>
          </a:p>
        </p:txBody>
      </p:sp>
      <p:sp>
        <p:nvSpPr>
          <p:cNvPr id="4" name="Title 3">
            <a:extLst>
              <a:ext uri="{FF2B5EF4-FFF2-40B4-BE49-F238E27FC236}">
                <a16:creationId xmlns:a16="http://schemas.microsoft.com/office/drawing/2014/main" id="{FA24961E-41BF-7786-52A8-15CC5CA52959}"/>
              </a:ext>
            </a:extLst>
          </p:cNvPr>
          <p:cNvSpPr>
            <a:spLocks noGrp="1"/>
          </p:cNvSpPr>
          <p:nvPr>
            <p:ph type="title"/>
          </p:nvPr>
        </p:nvSpPr>
        <p:spPr/>
        <p:txBody>
          <a:bodyPr/>
          <a:lstStyle/>
          <a:p>
            <a:r>
              <a:rPr lang="en-US" dirty="0"/>
              <a:t>Test Cases</a:t>
            </a:r>
          </a:p>
        </p:txBody>
      </p:sp>
      <p:sp>
        <p:nvSpPr>
          <p:cNvPr id="29" name="Date Placeholder 28">
            <a:extLst>
              <a:ext uri="{FF2B5EF4-FFF2-40B4-BE49-F238E27FC236}">
                <a16:creationId xmlns:a16="http://schemas.microsoft.com/office/drawing/2014/main" id="{829140DA-0457-D253-E8E6-185B36864E45}"/>
              </a:ext>
            </a:extLst>
          </p:cNvPr>
          <p:cNvSpPr>
            <a:spLocks noGrp="1"/>
          </p:cNvSpPr>
          <p:nvPr>
            <p:ph type="dt" sz="half" idx="10"/>
          </p:nvPr>
        </p:nvSpPr>
        <p:spPr/>
        <p:txBody>
          <a:bodyPr/>
          <a:lstStyle/>
          <a:p>
            <a:r>
              <a:rPr lang="en-US" dirty="0"/>
              <a:t>AUGUST 2025</a:t>
            </a:r>
          </a:p>
        </p:txBody>
      </p:sp>
      <p:sp>
        <p:nvSpPr>
          <p:cNvPr id="6" name="TextBox 5">
            <a:extLst>
              <a:ext uri="{FF2B5EF4-FFF2-40B4-BE49-F238E27FC236}">
                <a16:creationId xmlns:a16="http://schemas.microsoft.com/office/drawing/2014/main" id="{17EDB26F-5CDC-FA9E-AD05-03F7D7CF3811}"/>
              </a:ext>
            </a:extLst>
          </p:cNvPr>
          <p:cNvSpPr txBox="1"/>
          <p:nvPr/>
        </p:nvSpPr>
        <p:spPr>
          <a:xfrm>
            <a:off x="435010" y="1580848"/>
            <a:ext cx="6094476" cy="424732"/>
          </a:xfrm>
          <a:prstGeom prst="rect">
            <a:avLst/>
          </a:prstGeom>
          <a:noFill/>
        </p:spPr>
        <p:txBody>
          <a:bodyPr wrap="square">
            <a:spAutoFit/>
          </a:bodyPr>
          <a:lstStyle/>
          <a:p>
            <a:r>
              <a:rPr lang="en-US" dirty="0"/>
              <a:t>If the user puts password less then 6</a:t>
            </a:r>
          </a:p>
        </p:txBody>
      </p:sp>
      <p:pic>
        <p:nvPicPr>
          <p:cNvPr id="7" name="Picture 6" descr="A screenshot of a computer&#10;&#10;AI-generated content may be incorrect.">
            <a:extLst>
              <a:ext uri="{FF2B5EF4-FFF2-40B4-BE49-F238E27FC236}">
                <a16:creationId xmlns:a16="http://schemas.microsoft.com/office/drawing/2014/main" id="{4DC42E6F-A285-7370-17B3-2D7D2E1211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789" y="2161307"/>
            <a:ext cx="6531548" cy="3839284"/>
          </a:xfrm>
          <a:prstGeom prst="rect">
            <a:avLst/>
          </a:prstGeom>
        </p:spPr>
      </p:pic>
    </p:spTree>
    <p:extLst>
      <p:ext uri="{BB962C8B-B14F-4D97-AF65-F5344CB8AC3E}">
        <p14:creationId xmlns:p14="http://schemas.microsoft.com/office/powerpoint/2010/main" val="3640950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1C5BE-B55F-DC4E-C544-3657F2545C8D}"/>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622499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22D87-6E26-3BF9-3C1D-6E0433D96CA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EBD7AF-7544-2E18-5032-5336F3D3E21B}"/>
              </a:ext>
            </a:extLst>
          </p:cNvPr>
          <p:cNvSpPr>
            <a:spLocks noGrp="1"/>
          </p:cNvSpPr>
          <p:nvPr>
            <p:ph type="sldNum" sz="quarter" idx="12"/>
          </p:nvPr>
        </p:nvSpPr>
        <p:spPr/>
        <p:txBody>
          <a:bodyPr/>
          <a:lstStyle/>
          <a:p>
            <a:fld id="{A3503DF1-F67E-6E40-91A8-9FF75DB8059E}" type="slidenum">
              <a:rPr lang="en-US" smtClean="0"/>
              <a:pPr/>
              <a:t>12</a:t>
            </a:fld>
            <a:endParaRPr lang="en-US"/>
          </a:p>
        </p:txBody>
      </p:sp>
      <p:sp>
        <p:nvSpPr>
          <p:cNvPr id="4" name="Title 3">
            <a:extLst>
              <a:ext uri="{FF2B5EF4-FFF2-40B4-BE49-F238E27FC236}">
                <a16:creationId xmlns:a16="http://schemas.microsoft.com/office/drawing/2014/main" id="{069122BC-0997-13EB-BDD7-BECD1075D65D}"/>
              </a:ext>
            </a:extLst>
          </p:cNvPr>
          <p:cNvSpPr>
            <a:spLocks noGrp="1"/>
          </p:cNvSpPr>
          <p:nvPr>
            <p:ph type="title"/>
          </p:nvPr>
        </p:nvSpPr>
        <p:spPr>
          <a:xfrm>
            <a:off x="4038600" y="2115311"/>
            <a:ext cx="4114800" cy="3505201"/>
          </a:xfrm>
        </p:spPr>
        <p:txBody>
          <a:bodyPr/>
          <a:lstStyle/>
          <a:p>
            <a:r>
              <a:rPr lang="en-US" b="0" dirty="0"/>
              <a:t>Q&amp;A</a:t>
            </a:r>
            <a:br>
              <a:rPr lang="en-US" b="0" dirty="0"/>
            </a:br>
            <a:endParaRPr lang="en-US" dirty="0"/>
          </a:p>
        </p:txBody>
      </p:sp>
      <p:sp>
        <p:nvSpPr>
          <p:cNvPr id="5" name="Date Placeholder 4">
            <a:extLst>
              <a:ext uri="{FF2B5EF4-FFF2-40B4-BE49-F238E27FC236}">
                <a16:creationId xmlns:a16="http://schemas.microsoft.com/office/drawing/2014/main" id="{C0746C0F-4415-9BE2-45A7-F683E9889DBE}"/>
              </a:ext>
            </a:extLst>
          </p:cNvPr>
          <p:cNvSpPr>
            <a:spLocks noGrp="1"/>
          </p:cNvSpPr>
          <p:nvPr>
            <p:ph type="dt" sz="half" idx="10"/>
          </p:nvPr>
        </p:nvSpPr>
        <p:spPr/>
        <p:txBody>
          <a:bodyPr/>
          <a:lstStyle/>
          <a:p>
            <a:r>
              <a:rPr lang="en-US" dirty="0"/>
              <a:t>AUGUST 2025</a:t>
            </a:r>
          </a:p>
        </p:txBody>
      </p:sp>
    </p:spTree>
    <p:extLst>
      <p:ext uri="{BB962C8B-B14F-4D97-AF65-F5344CB8AC3E}">
        <p14:creationId xmlns:p14="http://schemas.microsoft.com/office/powerpoint/2010/main" val="1245396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AFEEE-96E0-730F-D2C9-4D0C997C2945}"/>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FC03EA99-7C03-71AA-80EE-936D7DB8A787}"/>
              </a:ext>
            </a:extLst>
          </p:cNvPr>
          <p:cNvSpPr>
            <a:spLocks noGrp="1"/>
          </p:cNvSpPr>
          <p:nvPr>
            <p:ph type="dt" sz="half" idx="113"/>
          </p:nvPr>
        </p:nvSpPr>
        <p:spPr/>
        <p:txBody>
          <a:bodyPr/>
          <a:lstStyle/>
          <a:p>
            <a:r>
              <a:rPr lang="en-US" dirty="0"/>
              <a:t>AUGUST 2025</a:t>
            </a:r>
          </a:p>
        </p:txBody>
      </p:sp>
      <p:sp>
        <p:nvSpPr>
          <p:cNvPr id="4" name="Title 3">
            <a:extLst>
              <a:ext uri="{FF2B5EF4-FFF2-40B4-BE49-F238E27FC236}">
                <a16:creationId xmlns:a16="http://schemas.microsoft.com/office/drawing/2014/main" id="{1EF2B9C5-C99A-84B7-071A-62D95E2A03F8}"/>
              </a:ext>
            </a:extLst>
          </p:cNvPr>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CBABA6AD-0525-8F5B-FC2D-D9E797D9E593}"/>
              </a:ext>
            </a:extLst>
          </p:cNvPr>
          <p:cNvSpPr>
            <a:spLocks noGrp="1"/>
          </p:cNvSpPr>
          <p:nvPr>
            <p:ph type="body" sz="quarter" idx="13"/>
          </p:nvPr>
        </p:nvSpPr>
        <p:spPr>
          <a:xfrm>
            <a:off x="419100" y="2054747"/>
            <a:ext cx="11361080" cy="1448421"/>
          </a:xfrm>
        </p:spPr>
        <p:txBody>
          <a:bodyPr/>
          <a:lstStyle/>
          <a:p>
            <a:r>
              <a:rPr lang="en-US" sz="1400" dirty="0"/>
              <a:t>In today’s fast-paced and health-conscious society, fitness has become a crucial aspect of daily life. With growing awareness of the benefits of physical and mental well-being, more people are striving to lead active, healthier lifestyles. However, balancing busy schedules with consistent fitness routines can be difficult, making it hard to stay on track with personal health goals.</a:t>
            </a:r>
          </a:p>
          <a:p>
            <a:r>
              <a:rPr lang="en-US" sz="1400" dirty="0"/>
              <a:t>Fitness trackers offer a practical solution to this challenge. These smart tools empower individuals to take control of their health by providing real-time data, personalized insights, and motivation to stay active and committed to their fitness journey.</a:t>
            </a:r>
          </a:p>
        </p:txBody>
      </p:sp>
      <p:sp>
        <p:nvSpPr>
          <p:cNvPr id="7" name="Text Placeholder 6">
            <a:extLst>
              <a:ext uri="{FF2B5EF4-FFF2-40B4-BE49-F238E27FC236}">
                <a16:creationId xmlns:a16="http://schemas.microsoft.com/office/drawing/2014/main" id="{7291EFA9-80D2-6B8A-24D1-56787867078E}"/>
              </a:ext>
            </a:extLst>
          </p:cNvPr>
          <p:cNvSpPr>
            <a:spLocks noGrp="1"/>
          </p:cNvSpPr>
          <p:nvPr>
            <p:ph type="body" sz="half" idx="118"/>
          </p:nvPr>
        </p:nvSpPr>
        <p:spPr>
          <a:xfrm>
            <a:off x="417962" y="3678270"/>
            <a:ext cx="1804020" cy="313291"/>
          </a:xfrm>
        </p:spPr>
        <p:txBody>
          <a:bodyPr/>
          <a:lstStyle/>
          <a:p>
            <a:r>
              <a:rPr lang="en-US" dirty="0"/>
              <a:t>Problem Statement</a:t>
            </a:r>
          </a:p>
        </p:txBody>
      </p:sp>
      <p:sp>
        <p:nvSpPr>
          <p:cNvPr id="9" name="Text Placeholder 8">
            <a:extLst>
              <a:ext uri="{FF2B5EF4-FFF2-40B4-BE49-F238E27FC236}">
                <a16:creationId xmlns:a16="http://schemas.microsoft.com/office/drawing/2014/main" id="{9B98132F-7399-8B91-C1E6-F3CAB4D9EB48}"/>
              </a:ext>
            </a:extLst>
          </p:cNvPr>
          <p:cNvSpPr>
            <a:spLocks noGrp="1"/>
          </p:cNvSpPr>
          <p:nvPr>
            <p:ph type="body" sz="half" idx="119"/>
          </p:nvPr>
        </p:nvSpPr>
        <p:spPr/>
        <p:txBody>
          <a:bodyPr/>
          <a:lstStyle/>
          <a:p>
            <a:r>
              <a:rPr lang="en-US" dirty="0"/>
              <a:t>1</a:t>
            </a:r>
          </a:p>
        </p:txBody>
      </p:sp>
      <p:pic>
        <p:nvPicPr>
          <p:cNvPr id="26" name="Picture Placeholder 25">
            <a:extLst>
              <a:ext uri="{FF2B5EF4-FFF2-40B4-BE49-F238E27FC236}">
                <a16:creationId xmlns:a16="http://schemas.microsoft.com/office/drawing/2014/main" id="{929AB5DE-FBF1-357D-3A01-5168564C3EFD}"/>
              </a:ext>
              <a:ext uri="{C183D7F6-B498-43B3-948B-1728B52AA6E4}">
                <adec:decorative xmlns:adec="http://schemas.microsoft.com/office/drawing/2017/decorative" val="1"/>
              </a:ext>
            </a:extLst>
          </p:cNvPr>
          <p:cNvPicPr>
            <a:picLocks noGrp="1" noChangeAspect="1"/>
          </p:cNvPicPr>
          <p:nvPr>
            <p:ph type="pic" sz="quarter" idx="116"/>
          </p:nvPr>
        </p:nvPicPr>
        <p:blipFill>
          <a:blip r:embed="rId2" cstate="print">
            <a:extLst>
              <a:ext uri="{28A0092B-C50C-407E-A947-70E740481C1C}">
                <a14:useLocalDpi xmlns:a14="http://schemas.microsoft.com/office/drawing/2010/main" val="0"/>
              </a:ext>
            </a:extLst>
          </a:blip>
          <a:srcRect l="4002" r="4002"/>
          <a:stretch/>
        </p:blipFill>
        <p:spPr/>
      </p:pic>
      <p:sp>
        <p:nvSpPr>
          <p:cNvPr id="10" name="Text Placeholder 9">
            <a:extLst>
              <a:ext uri="{FF2B5EF4-FFF2-40B4-BE49-F238E27FC236}">
                <a16:creationId xmlns:a16="http://schemas.microsoft.com/office/drawing/2014/main" id="{1BD6B3FB-2714-625B-9E4F-34C5BDF1B9D7}"/>
              </a:ext>
            </a:extLst>
          </p:cNvPr>
          <p:cNvSpPr>
            <a:spLocks noGrp="1"/>
          </p:cNvSpPr>
          <p:nvPr>
            <p:ph type="body" sz="half" idx="120"/>
          </p:nvPr>
        </p:nvSpPr>
        <p:spPr/>
        <p:txBody>
          <a:bodyPr/>
          <a:lstStyle/>
          <a:p>
            <a:r>
              <a:rPr lang="en-US" dirty="0"/>
              <a:t>Proposed Solution</a:t>
            </a:r>
          </a:p>
        </p:txBody>
      </p:sp>
      <p:sp>
        <p:nvSpPr>
          <p:cNvPr id="12" name="Text Placeholder 11">
            <a:extLst>
              <a:ext uri="{FF2B5EF4-FFF2-40B4-BE49-F238E27FC236}">
                <a16:creationId xmlns:a16="http://schemas.microsoft.com/office/drawing/2014/main" id="{07FF1425-D3BD-FFAA-614C-9547C20E4C2E}"/>
              </a:ext>
            </a:extLst>
          </p:cNvPr>
          <p:cNvSpPr>
            <a:spLocks noGrp="1"/>
          </p:cNvSpPr>
          <p:nvPr>
            <p:ph type="body" sz="half" idx="121"/>
          </p:nvPr>
        </p:nvSpPr>
        <p:spPr/>
        <p:txBody>
          <a:bodyPr/>
          <a:lstStyle/>
          <a:p>
            <a:r>
              <a:rPr lang="en-US" dirty="0"/>
              <a:t>2</a:t>
            </a:r>
          </a:p>
        </p:txBody>
      </p:sp>
      <p:pic>
        <p:nvPicPr>
          <p:cNvPr id="28" name="Picture Placeholder 27">
            <a:extLst>
              <a:ext uri="{FF2B5EF4-FFF2-40B4-BE49-F238E27FC236}">
                <a16:creationId xmlns:a16="http://schemas.microsoft.com/office/drawing/2014/main" id="{2F078D7A-2A93-163B-0D8F-A491A317A119}"/>
              </a:ext>
              <a:ext uri="{C183D7F6-B498-43B3-948B-1728B52AA6E4}">
                <adec:decorative xmlns:adec="http://schemas.microsoft.com/office/drawing/2017/decorative" val="1"/>
              </a:ext>
            </a:extLst>
          </p:cNvPr>
          <p:cNvPicPr>
            <a:picLocks noGrp="1" noChangeAspect="1"/>
          </p:cNvPicPr>
          <p:nvPr>
            <p:ph type="pic" sz="quarter" idx="122"/>
          </p:nvPr>
        </p:nvPicPr>
        <p:blipFill>
          <a:blip r:embed="rId3" cstate="print">
            <a:extLst>
              <a:ext uri="{28A0092B-C50C-407E-A947-70E740481C1C}">
                <a14:useLocalDpi xmlns:a14="http://schemas.microsoft.com/office/drawing/2010/main" val="0"/>
              </a:ext>
            </a:extLst>
          </a:blip>
          <a:srcRect l="4002" r="4002"/>
          <a:stretch/>
        </p:blipFill>
        <p:spPr/>
      </p:pic>
      <p:sp>
        <p:nvSpPr>
          <p:cNvPr id="13" name="Text Placeholder 12">
            <a:extLst>
              <a:ext uri="{FF2B5EF4-FFF2-40B4-BE49-F238E27FC236}">
                <a16:creationId xmlns:a16="http://schemas.microsoft.com/office/drawing/2014/main" id="{8CCB8DCC-C827-5254-4AE6-9D6ED08B9EEE}"/>
              </a:ext>
            </a:extLst>
          </p:cNvPr>
          <p:cNvSpPr>
            <a:spLocks noGrp="1"/>
          </p:cNvSpPr>
          <p:nvPr>
            <p:ph type="body" sz="half" idx="123"/>
          </p:nvPr>
        </p:nvSpPr>
        <p:spPr/>
        <p:txBody>
          <a:bodyPr/>
          <a:lstStyle/>
          <a:p>
            <a:r>
              <a:rPr lang="en-US" dirty="0"/>
              <a:t>Technology Stack</a:t>
            </a:r>
          </a:p>
        </p:txBody>
      </p:sp>
      <p:sp>
        <p:nvSpPr>
          <p:cNvPr id="15" name="Text Placeholder 14">
            <a:extLst>
              <a:ext uri="{FF2B5EF4-FFF2-40B4-BE49-F238E27FC236}">
                <a16:creationId xmlns:a16="http://schemas.microsoft.com/office/drawing/2014/main" id="{8A9A593A-36F7-8F90-6E39-B41166348276}"/>
              </a:ext>
            </a:extLst>
          </p:cNvPr>
          <p:cNvSpPr>
            <a:spLocks noGrp="1"/>
          </p:cNvSpPr>
          <p:nvPr>
            <p:ph type="body" sz="half" idx="124"/>
          </p:nvPr>
        </p:nvSpPr>
        <p:spPr/>
        <p:txBody>
          <a:bodyPr/>
          <a:lstStyle/>
          <a:p>
            <a:r>
              <a:rPr lang="en-US" dirty="0"/>
              <a:t>3</a:t>
            </a:r>
          </a:p>
        </p:txBody>
      </p:sp>
      <p:pic>
        <p:nvPicPr>
          <p:cNvPr id="30" name="Picture Placeholder 29">
            <a:extLst>
              <a:ext uri="{FF2B5EF4-FFF2-40B4-BE49-F238E27FC236}">
                <a16:creationId xmlns:a16="http://schemas.microsoft.com/office/drawing/2014/main" id="{F9774DE6-E6C5-8BA6-8508-644CDFF0CC97}"/>
              </a:ext>
              <a:ext uri="{C183D7F6-B498-43B3-948B-1728B52AA6E4}">
                <adec:decorative xmlns:adec="http://schemas.microsoft.com/office/drawing/2017/decorative" val="1"/>
              </a:ext>
            </a:extLst>
          </p:cNvPr>
          <p:cNvPicPr>
            <a:picLocks noGrp="1" noChangeAspect="1"/>
          </p:cNvPicPr>
          <p:nvPr>
            <p:ph type="pic" sz="quarter" idx="125"/>
          </p:nvPr>
        </p:nvPicPr>
        <p:blipFill>
          <a:blip r:embed="rId4" cstate="print">
            <a:extLst>
              <a:ext uri="{28A0092B-C50C-407E-A947-70E740481C1C}">
                <a14:useLocalDpi xmlns:a14="http://schemas.microsoft.com/office/drawing/2010/main" val="0"/>
              </a:ext>
            </a:extLst>
          </a:blip>
          <a:srcRect l="4097" r="4097"/>
          <a:stretch/>
        </p:blipFill>
        <p:spPr/>
      </p:pic>
      <p:sp>
        <p:nvSpPr>
          <p:cNvPr id="16" name="Text Placeholder 15">
            <a:extLst>
              <a:ext uri="{FF2B5EF4-FFF2-40B4-BE49-F238E27FC236}">
                <a16:creationId xmlns:a16="http://schemas.microsoft.com/office/drawing/2014/main" id="{5FF49D89-5C6F-3C02-E4AC-96F82833D24E}"/>
              </a:ext>
            </a:extLst>
          </p:cNvPr>
          <p:cNvSpPr>
            <a:spLocks noGrp="1"/>
          </p:cNvSpPr>
          <p:nvPr>
            <p:ph type="body" sz="half" idx="126"/>
          </p:nvPr>
        </p:nvSpPr>
        <p:spPr/>
        <p:txBody>
          <a:bodyPr/>
          <a:lstStyle/>
          <a:p>
            <a:r>
              <a:rPr lang="en-US" dirty="0"/>
              <a:t>Screenshots</a:t>
            </a:r>
          </a:p>
          <a:p>
            <a:endParaRPr lang="en-US" dirty="0"/>
          </a:p>
        </p:txBody>
      </p:sp>
      <p:sp>
        <p:nvSpPr>
          <p:cNvPr id="18" name="Text Placeholder 17">
            <a:extLst>
              <a:ext uri="{FF2B5EF4-FFF2-40B4-BE49-F238E27FC236}">
                <a16:creationId xmlns:a16="http://schemas.microsoft.com/office/drawing/2014/main" id="{C47EB4B1-2A49-1822-CCEB-B55098870AE6}"/>
              </a:ext>
            </a:extLst>
          </p:cNvPr>
          <p:cNvSpPr>
            <a:spLocks noGrp="1"/>
          </p:cNvSpPr>
          <p:nvPr>
            <p:ph type="body" sz="half" idx="127"/>
          </p:nvPr>
        </p:nvSpPr>
        <p:spPr/>
        <p:txBody>
          <a:bodyPr/>
          <a:lstStyle/>
          <a:p>
            <a:r>
              <a:rPr lang="en-US" dirty="0"/>
              <a:t>4</a:t>
            </a:r>
          </a:p>
        </p:txBody>
      </p:sp>
      <p:pic>
        <p:nvPicPr>
          <p:cNvPr id="32" name="Picture Placeholder 31">
            <a:extLst>
              <a:ext uri="{FF2B5EF4-FFF2-40B4-BE49-F238E27FC236}">
                <a16:creationId xmlns:a16="http://schemas.microsoft.com/office/drawing/2014/main" id="{77DD6813-A49E-A21B-1672-5674D465F890}"/>
              </a:ext>
              <a:ext uri="{C183D7F6-B498-43B3-948B-1728B52AA6E4}">
                <adec:decorative xmlns:adec="http://schemas.microsoft.com/office/drawing/2017/decorative" val="1"/>
              </a:ext>
            </a:extLst>
          </p:cNvPr>
          <p:cNvPicPr>
            <a:picLocks noGrp="1" noChangeAspect="1"/>
          </p:cNvPicPr>
          <p:nvPr>
            <p:ph type="pic" sz="quarter" idx="128"/>
          </p:nvPr>
        </p:nvPicPr>
        <p:blipFill>
          <a:blip r:embed="rId5" cstate="print">
            <a:extLst>
              <a:ext uri="{28A0092B-C50C-407E-A947-70E740481C1C}">
                <a14:useLocalDpi xmlns:a14="http://schemas.microsoft.com/office/drawing/2010/main" val="0"/>
              </a:ext>
            </a:extLst>
          </a:blip>
          <a:srcRect l="4097" r="4097"/>
          <a:stretch/>
        </p:blipFill>
        <p:spPr/>
      </p:pic>
      <p:sp>
        <p:nvSpPr>
          <p:cNvPr id="19" name="Text Placeholder 18">
            <a:extLst>
              <a:ext uri="{FF2B5EF4-FFF2-40B4-BE49-F238E27FC236}">
                <a16:creationId xmlns:a16="http://schemas.microsoft.com/office/drawing/2014/main" id="{FD324A1C-0052-FCD1-C43A-C247CCAF24F2}"/>
              </a:ext>
            </a:extLst>
          </p:cNvPr>
          <p:cNvSpPr>
            <a:spLocks noGrp="1"/>
          </p:cNvSpPr>
          <p:nvPr>
            <p:ph type="body" sz="half" idx="129"/>
          </p:nvPr>
        </p:nvSpPr>
        <p:spPr/>
        <p:txBody>
          <a:bodyPr/>
          <a:lstStyle/>
          <a:p>
            <a:r>
              <a:rPr lang="en-US" dirty="0"/>
              <a:t>Code Snippets</a:t>
            </a:r>
          </a:p>
          <a:p>
            <a:endParaRPr lang="en-US" dirty="0"/>
          </a:p>
        </p:txBody>
      </p:sp>
      <p:sp>
        <p:nvSpPr>
          <p:cNvPr id="21" name="Text Placeholder 20">
            <a:extLst>
              <a:ext uri="{FF2B5EF4-FFF2-40B4-BE49-F238E27FC236}">
                <a16:creationId xmlns:a16="http://schemas.microsoft.com/office/drawing/2014/main" id="{BBA1EA56-723F-E4E7-27AD-BA047242BFDA}"/>
              </a:ext>
            </a:extLst>
          </p:cNvPr>
          <p:cNvSpPr>
            <a:spLocks noGrp="1"/>
          </p:cNvSpPr>
          <p:nvPr>
            <p:ph type="body" sz="half" idx="130"/>
          </p:nvPr>
        </p:nvSpPr>
        <p:spPr/>
        <p:txBody>
          <a:bodyPr/>
          <a:lstStyle/>
          <a:p>
            <a:r>
              <a:rPr lang="en-US" dirty="0"/>
              <a:t>5</a:t>
            </a:r>
          </a:p>
        </p:txBody>
      </p:sp>
      <p:pic>
        <p:nvPicPr>
          <p:cNvPr id="34" name="Picture Placeholder 33">
            <a:extLst>
              <a:ext uri="{FF2B5EF4-FFF2-40B4-BE49-F238E27FC236}">
                <a16:creationId xmlns:a16="http://schemas.microsoft.com/office/drawing/2014/main" id="{C86B44E0-A86B-F586-ADD1-D5BDFEFFBE5A}"/>
              </a:ext>
              <a:ext uri="{C183D7F6-B498-43B3-948B-1728B52AA6E4}">
                <adec:decorative xmlns:adec="http://schemas.microsoft.com/office/drawing/2017/decorative" val="1"/>
              </a:ext>
            </a:extLst>
          </p:cNvPr>
          <p:cNvPicPr>
            <a:picLocks noGrp="1" noChangeAspect="1"/>
          </p:cNvPicPr>
          <p:nvPr>
            <p:ph type="pic" sz="quarter" idx="131"/>
          </p:nvPr>
        </p:nvPicPr>
        <p:blipFill>
          <a:blip r:embed="rId6" cstate="print">
            <a:extLst>
              <a:ext uri="{28A0092B-C50C-407E-A947-70E740481C1C}">
                <a14:useLocalDpi xmlns:a14="http://schemas.microsoft.com/office/drawing/2010/main" val="0"/>
              </a:ext>
            </a:extLst>
          </a:blip>
          <a:srcRect l="4097" r="4097"/>
          <a:stretch/>
        </p:blipFill>
        <p:spPr/>
      </p:pic>
      <p:sp>
        <p:nvSpPr>
          <p:cNvPr id="22" name="Text Placeholder 21">
            <a:extLst>
              <a:ext uri="{FF2B5EF4-FFF2-40B4-BE49-F238E27FC236}">
                <a16:creationId xmlns:a16="http://schemas.microsoft.com/office/drawing/2014/main" id="{3A527055-A7D0-4263-E614-2A1E146C7634}"/>
              </a:ext>
            </a:extLst>
          </p:cNvPr>
          <p:cNvSpPr>
            <a:spLocks noGrp="1"/>
          </p:cNvSpPr>
          <p:nvPr>
            <p:ph type="body" sz="half" idx="132"/>
          </p:nvPr>
        </p:nvSpPr>
        <p:spPr/>
        <p:txBody>
          <a:bodyPr/>
          <a:lstStyle/>
          <a:p>
            <a:r>
              <a:rPr lang="en-US" dirty="0"/>
              <a:t>Q&amp;A</a:t>
            </a:r>
          </a:p>
        </p:txBody>
      </p:sp>
      <p:sp>
        <p:nvSpPr>
          <p:cNvPr id="76" name="Text Placeholder 75">
            <a:extLst>
              <a:ext uri="{FF2B5EF4-FFF2-40B4-BE49-F238E27FC236}">
                <a16:creationId xmlns:a16="http://schemas.microsoft.com/office/drawing/2014/main" id="{7E51B923-3676-F73D-D5B6-50CBEAE9367E}"/>
              </a:ext>
            </a:extLst>
          </p:cNvPr>
          <p:cNvSpPr>
            <a:spLocks noGrp="1"/>
          </p:cNvSpPr>
          <p:nvPr>
            <p:ph type="body" sz="half" idx="133"/>
          </p:nvPr>
        </p:nvSpPr>
        <p:spPr/>
        <p:txBody>
          <a:bodyPr/>
          <a:lstStyle/>
          <a:p>
            <a:r>
              <a:rPr lang="en-US" dirty="0"/>
              <a:t>6</a:t>
            </a:r>
          </a:p>
        </p:txBody>
      </p:sp>
      <p:pic>
        <p:nvPicPr>
          <p:cNvPr id="36" name="Picture Placeholder 35">
            <a:extLst>
              <a:ext uri="{FF2B5EF4-FFF2-40B4-BE49-F238E27FC236}">
                <a16:creationId xmlns:a16="http://schemas.microsoft.com/office/drawing/2014/main" id="{A36659DA-13FC-6228-B768-745440F6036B}"/>
              </a:ext>
              <a:ext uri="{C183D7F6-B498-43B3-948B-1728B52AA6E4}">
                <adec:decorative xmlns:adec="http://schemas.microsoft.com/office/drawing/2017/decorative" val="1"/>
              </a:ext>
            </a:extLst>
          </p:cNvPr>
          <p:cNvPicPr>
            <a:picLocks noGrp="1" noChangeAspect="1"/>
          </p:cNvPicPr>
          <p:nvPr>
            <p:ph type="pic" sz="quarter" idx="134"/>
          </p:nvPr>
        </p:nvPicPr>
        <p:blipFill>
          <a:blip r:embed="rId7">
            <a:extLst>
              <a:ext uri="{28A0092B-C50C-407E-A947-70E740481C1C}">
                <a14:useLocalDpi xmlns:a14="http://schemas.microsoft.com/office/drawing/2010/main" val="0"/>
              </a:ext>
            </a:extLst>
          </a:blip>
          <a:srcRect t="4176" b="4176"/>
          <a:stretch/>
        </p:blipFill>
        <p:spPr/>
      </p:pic>
      <p:sp>
        <p:nvSpPr>
          <p:cNvPr id="24" name="Slide Number Placeholder 23">
            <a:extLst>
              <a:ext uri="{FF2B5EF4-FFF2-40B4-BE49-F238E27FC236}">
                <a16:creationId xmlns:a16="http://schemas.microsoft.com/office/drawing/2014/main" id="{AE2B6F3D-154B-1173-36E5-755566B9151D}"/>
              </a:ext>
            </a:extLst>
          </p:cNvPr>
          <p:cNvSpPr>
            <a:spLocks noGrp="1"/>
          </p:cNvSpPr>
          <p:nvPr>
            <p:ph type="sldNum" sz="quarter" idx="4"/>
          </p:nvPr>
        </p:nvSpPr>
        <p:spPr/>
        <p:txBody>
          <a:bodyPr/>
          <a:lstStyle/>
          <a:p>
            <a:fld id="{A3503DF1-F67E-6E40-91A8-9FF75DB8059E}" type="slidenum">
              <a:rPr lang="en-US" smtClean="0"/>
              <a:pPr/>
              <a:t>2</a:t>
            </a:fld>
            <a:endParaRPr lang="en-US"/>
          </a:p>
        </p:txBody>
      </p:sp>
      <p:sp>
        <p:nvSpPr>
          <p:cNvPr id="77" name="Text Placeholder 76">
            <a:extLst>
              <a:ext uri="{FF2B5EF4-FFF2-40B4-BE49-F238E27FC236}">
                <a16:creationId xmlns:a16="http://schemas.microsoft.com/office/drawing/2014/main" id="{E5911C90-1C50-9FBF-C5A3-4FDB7BD7E46F}"/>
              </a:ext>
            </a:extLst>
          </p:cNvPr>
          <p:cNvSpPr>
            <a:spLocks noGrp="1"/>
          </p:cNvSpPr>
          <p:nvPr>
            <p:ph type="body" sz="quarter" idx="135"/>
          </p:nvPr>
        </p:nvSpPr>
        <p:spPr/>
        <p:txBody>
          <a:bodyPr/>
          <a:lstStyle/>
          <a:p>
            <a:endParaRPr lang="en-US" dirty="0"/>
          </a:p>
        </p:txBody>
      </p:sp>
      <p:sp>
        <p:nvSpPr>
          <p:cNvPr id="78" name="Text Placeholder 77">
            <a:extLst>
              <a:ext uri="{FF2B5EF4-FFF2-40B4-BE49-F238E27FC236}">
                <a16:creationId xmlns:a16="http://schemas.microsoft.com/office/drawing/2014/main" id="{3B5236AC-1E77-858E-9026-49A1E55E4F9C}"/>
              </a:ext>
            </a:extLst>
          </p:cNvPr>
          <p:cNvSpPr>
            <a:spLocks noGrp="1"/>
          </p:cNvSpPr>
          <p:nvPr>
            <p:ph type="body" sz="quarter" idx="136"/>
          </p:nvPr>
        </p:nvSpPr>
        <p:spPr/>
        <p:txBody>
          <a:bodyPr/>
          <a:lstStyle/>
          <a:p>
            <a:endParaRPr lang="en-US" dirty="0"/>
          </a:p>
        </p:txBody>
      </p:sp>
      <p:sp>
        <p:nvSpPr>
          <p:cNvPr id="79" name="Text Placeholder 78">
            <a:extLst>
              <a:ext uri="{FF2B5EF4-FFF2-40B4-BE49-F238E27FC236}">
                <a16:creationId xmlns:a16="http://schemas.microsoft.com/office/drawing/2014/main" id="{B94ABF80-E655-B027-6FBE-70C2283FAE59}"/>
              </a:ext>
            </a:extLst>
          </p:cNvPr>
          <p:cNvSpPr>
            <a:spLocks noGrp="1"/>
          </p:cNvSpPr>
          <p:nvPr>
            <p:ph type="body" sz="quarter" idx="137"/>
          </p:nvPr>
        </p:nvSpPr>
        <p:spPr/>
        <p:txBody>
          <a:bodyPr/>
          <a:lstStyle/>
          <a:p>
            <a:endParaRPr lang="en-US"/>
          </a:p>
        </p:txBody>
      </p:sp>
      <p:sp>
        <p:nvSpPr>
          <p:cNvPr id="80" name="Text Placeholder 79">
            <a:extLst>
              <a:ext uri="{FF2B5EF4-FFF2-40B4-BE49-F238E27FC236}">
                <a16:creationId xmlns:a16="http://schemas.microsoft.com/office/drawing/2014/main" id="{E4D14501-9A5C-84BE-24B4-B87BC904C822}"/>
              </a:ext>
            </a:extLst>
          </p:cNvPr>
          <p:cNvSpPr>
            <a:spLocks noGrp="1"/>
          </p:cNvSpPr>
          <p:nvPr>
            <p:ph type="body" sz="quarter" idx="138"/>
          </p:nvPr>
        </p:nvSpPr>
        <p:spPr/>
        <p:txBody>
          <a:bodyPr/>
          <a:lstStyle/>
          <a:p>
            <a:endParaRPr lang="en-US" dirty="0"/>
          </a:p>
        </p:txBody>
      </p:sp>
      <p:sp>
        <p:nvSpPr>
          <p:cNvPr id="81" name="Text Placeholder 80">
            <a:extLst>
              <a:ext uri="{FF2B5EF4-FFF2-40B4-BE49-F238E27FC236}">
                <a16:creationId xmlns:a16="http://schemas.microsoft.com/office/drawing/2014/main" id="{2EA89C9C-1A22-784F-2CF5-4EA4F9E34935}"/>
              </a:ext>
            </a:extLst>
          </p:cNvPr>
          <p:cNvSpPr>
            <a:spLocks noGrp="1"/>
          </p:cNvSpPr>
          <p:nvPr>
            <p:ph type="body" sz="quarter" idx="139"/>
          </p:nvPr>
        </p:nvSpPr>
        <p:spPr/>
        <p:txBody>
          <a:bodyPr/>
          <a:lstStyle/>
          <a:p>
            <a:endParaRPr lang="en-US" dirty="0"/>
          </a:p>
        </p:txBody>
      </p:sp>
      <p:sp>
        <p:nvSpPr>
          <p:cNvPr id="82" name="Text Placeholder 81">
            <a:extLst>
              <a:ext uri="{FF2B5EF4-FFF2-40B4-BE49-F238E27FC236}">
                <a16:creationId xmlns:a16="http://schemas.microsoft.com/office/drawing/2014/main" id="{D73DC5E1-EE1D-3939-A364-3A409E687CEF}"/>
              </a:ext>
            </a:extLst>
          </p:cNvPr>
          <p:cNvSpPr>
            <a:spLocks noGrp="1"/>
          </p:cNvSpPr>
          <p:nvPr>
            <p:ph type="body" sz="quarter" idx="140"/>
          </p:nvPr>
        </p:nvSpPr>
        <p:spPr/>
        <p:txBody>
          <a:bodyPr/>
          <a:lstStyle/>
          <a:p>
            <a:endParaRPr lang="en-US"/>
          </a:p>
        </p:txBody>
      </p:sp>
    </p:spTree>
    <p:extLst>
      <p:ext uri="{BB962C8B-B14F-4D97-AF65-F5344CB8AC3E}">
        <p14:creationId xmlns:p14="http://schemas.microsoft.com/office/powerpoint/2010/main" val="291510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BD76D-AD1C-69AC-D77A-771146AC203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4DB7BE-0461-FB4C-958C-61B2FA789BDC}"/>
              </a:ext>
            </a:extLst>
          </p:cNvPr>
          <p:cNvSpPr>
            <a:spLocks noGrp="1"/>
          </p:cNvSpPr>
          <p:nvPr>
            <p:ph type="sldNum" sz="quarter" idx="12"/>
          </p:nvPr>
        </p:nvSpPr>
        <p:spPr/>
        <p:txBody>
          <a:bodyPr/>
          <a:lstStyle/>
          <a:p>
            <a:fld id="{A3503DF1-F67E-6E40-91A8-9FF75DB8059E}" type="slidenum">
              <a:rPr lang="en-US" smtClean="0"/>
              <a:pPr/>
              <a:t>3</a:t>
            </a:fld>
            <a:endParaRPr lang="en-US"/>
          </a:p>
        </p:txBody>
      </p:sp>
      <p:sp>
        <p:nvSpPr>
          <p:cNvPr id="58" name="Text Placeholder 57">
            <a:extLst>
              <a:ext uri="{FF2B5EF4-FFF2-40B4-BE49-F238E27FC236}">
                <a16:creationId xmlns:a16="http://schemas.microsoft.com/office/drawing/2014/main" id="{09708A35-E205-2BD6-CEFC-9AF17ADAD0B1}"/>
              </a:ext>
            </a:extLst>
          </p:cNvPr>
          <p:cNvSpPr>
            <a:spLocks noGrp="1"/>
          </p:cNvSpPr>
          <p:nvPr>
            <p:ph type="body" sz="half" idx="117"/>
          </p:nvPr>
        </p:nvSpPr>
        <p:spPr>
          <a:xfrm>
            <a:off x="435010" y="1860048"/>
            <a:ext cx="11241878" cy="1107354"/>
          </a:xfrm>
        </p:spPr>
        <p:txBody>
          <a:bodyPr/>
          <a:lstStyle/>
          <a:p>
            <a:r>
              <a:rPr lang="en-US" sz="1400" b="1" dirty="0"/>
              <a:t>Fitness centers, gyms, and personal trainers often face challenges in tracking client progress, managing personalized workout routines, and keeping users engaged consistently</a:t>
            </a:r>
            <a:endParaRPr lang="en-US" dirty="0"/>
          </a:p>
        </p:txBody>
      </p:sp>
      <p:sp>
        <p:nvSpPr>
          <p:cNvPr id="4" name="Title 3">
            <a:extLst>
              <a:ext uri="{FF2B5EF4-FFF2-40B4-BE49-F238E27FC236}">
                <a16:creationId xmlns:a16="http://schemas.microsoft.com/office/drawing/2014/main" id="{127D1633-DEDE-95D3-A1C8-07F521D4B191}"/>
              </a:ext>
            </a:extLst>
          </p:cNvPr>
          <p:cNvSpPr>
            <a:spLocks noGrp="1"/>
          </p:cNvSpPr>
          <p:nvPr>
            <p:ph type="title"/>
          </p:nvPr>
        </p:nvSpPr>
        <p:spPr/>
        <p:txBody>
          <a:bodyPr/>
          <a:lstStyle/>
          <a:p>
            <a:r>
              <a:rPr lang="en-US" dirty="0"/>
              <a:t>Problem Statement</a:t>
            </a:r>
          </a:p>
        </p:txBody>
      </p:sp>
      <p:sp>
        <p:nvSpPr>
          <p:cNvPr id="29" name="Date Placeholder 28">
            <a:extLst>
              <a:ext uri="{FF2B5EF4-FFF2-40B4-BE49-F238E27FC236}">
                <a16:creationId xmlns:a16="http://schemas.microsoft.com/office/drawing/2014/main" id="{09B7A116-FB8E-C81F-C9BF-67AE0D81244B}"/>
              </a:ext>
            </a:extLst>
          </p:cNvPr>
          <p:cNvSpPr>
            <a:spLocks noGrp="1"/>
          </p:cNvSpPr>
          <p:nvPr>
            <p:ph type="dt" sz="half" idx="10"/>
          </p:nvPr>
        </p:nvSpPr>
        <p:spPr/>
        <p:txBody>
          <a:bodyPr/>
          <a:lstStyle/>
          <a:p>
            <a:r>
              <a:rPr lang="en-US" dirty="0"/>
              <a:t>AUGUST 2025</a:t>
            </a:r>
          </a:p>
        </p:txBody>
      </p:sp>
      <p:pic>
        <p:nvPicPr>
          <p:cNvPr id="7" name="Picture 6" descr="A group of circular shapes with numbers&#10;&#10;AI-generated content may be incorrect.">
            <a:extLst>
              <a:ext uri="{FF2B5EF4-FFF2-40B4-BE49-F238E27FC236}">
                <a16:creationId xmlns:a16="http://schemas.microsoft.com/office/drawing/2014/main" id="{5B3ADAC1-FD11-A7AD-A5E7-7B3320D948F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24000" y="1866900"/>
            <a:ext cx="9144000" cy="4572000"/>
          </a:xfrm>
          <a:prstGeom prst="rect">
            <a:avLst/>
          </a:prstGeom>
        </p:spPr>
      </p:pic>
    </p:spTree>
    <p:extLst>
      <p:ext uri="{BB962C8B-B14F-4D97-AF65-F5344CB8AC3E}">
        <p14:creationId xmlns:p14="http://schemas.microsoft.com/office/powerpoint/2010/main" val="1264475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5F2E6-E871-E80B-72DC-A9CBCEAD430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B611D9-C15E-E596-3404-1E68EA7244C5}"/>
              </a:ext>
            </a:extLst>
          </p:cNvPr>
          <p:cNvSpPr>
            <a:spLocks noGrp="1"/>
          </p:cNvSpPr>
          <p:nvPr>
            <p:ph type="sldNum" sz="quarter" idx="12"/>
          </p:nvPr>
        </p:nvSpPr>
        <p:spPr/>
        <p:txBody>
          <a:bodyPr/>
          <a:lstStyle/>
          <a:p>
            <a:fld id="{A3503DF1-F67E-6E40-91A8-9FF75DB8059E}" type="slidenum">
              <a:rPr lang="en-US" smtClean="0"/>
              <a:pPr/>
              <a:t>4</a:t>
            </a:fld>
            <a:endParaRPr lang="en-US"/>
          </a:p>
        </p:txBody>
      </p:sp>
      <p:sp>
        <p:nvSpPr>
          <p:cNvPr id="58" name="Text Placeholder 57">
            <a:extLst>
              <a:ext uri="{FF2B5EF4-FFF2-40B4-BE49-F238E27FC236}">
                <a16:creationId xmlns:a16="http://schemas.microsoft.com/office/drawing/2014/main" id="{BCBD5610-803F-CB52-8091-A54A6A93A3AB}"/>
              </a:ext>
            </a:extLst>
          </p:cNvPr>
          <p:cNvSpPr>
            <a:spLocks noGrp="1"/>
          </p:cNvSpPr>
          <p:nvPr>
            <p:ph type="body" sz="half" idx="117"/>
          </p:nvPr>
        </p:nvSpPr>
        <p:spPr>
          <a:xfrm>
            <a:off x="435010" y="1413517"/>
            <a:ext cx="4923374" cy="4520940"/>
          </a:xfrm>
        </p:spPr>
        <p:txBody>
          <a:bodyPr/>
          <a:lstStyle/>
          <a:p>
            <a:r>
              <a:rPr lang="en-US" sz="1200" b="0" dirty="0"/>
              <a:t>To meet the rising demand for effective personal fitness management and goal tracking, this project introduces a fitness tracker application. It allows users to actively monitor their workouts and health data in a structured, interactive way.</a:t>
            </a:r>
          </a:p>
          <a:p>
            <a:r>
              <a:rPr lang="en-US" sz="1200" b="0" dirty="0"/>
              <a:t>Built using HTML, CSS, JavaScript, Node.js, and MongoDB, the system is centered around four key modules: </a:t>
            </a:r>
            <a:r>
              <a:rPr lang="en-US" sz="1200" dirty="0"/>
              <a:t>User Management</a:t>
            </a:r>
            <a:r>
              <a:rPr lang="en-US" sz="1200" b="0" dirty="0"/>
              <a:t>, </a:t>
            </a:r>
            <a:r>
              <a:rPr lang="en-US" sz="1200" dirty="0"/>
              <a:t>Workout Logging</a:t>
            </a:r>
            <a:r>
              <a:rPr lang="en-US" sz="1200" b="0" dirty="0"/>
              <a:t>, </a:t>
            </a:r>
            <a:r>
              <a:rPr lang="en-US" sz="1200" dirty="0"/>
              <a:t>Progress Tracking</a:t>
            </a:r>
            <a:r>
              <a:rPr lang="en-US" sz="1200" b="0" dirty="0"/>
              <a:t>, and a dedicated </a:t>
            </a:r>
            <a:r>
              <a:rPr lang="en-US" sz="1200" dirty="0"/>
              <a:t>Trainer Panel</a:t>
            </a:r>
            <a:r>
              <a:rPr lang="en-US" sz="1200" b="0" dirty="0"/>
              <a:t>.</a:t>
            </a:r>
          </a:p>
          <a:p>
            <a:r>
              <a:rPr lang="en-US" sz="1200" b="0" dirty="0"/>
              <a:t>User Management Features:</a:t>
            </a:r>
          </a:p>
          <a:p>
            <a:r>
              <a:rPr lang="en-US" sz="1200" dirty="0"/>
              <a:t>User Registration</a:t>
            </a:r>
            <a:r>
              <a:rPr lang="en-US" sz="1200" b="0" dirty="0"/>
              <a:t>: New users can sign up by entering their personal details along with a fitness objective such as “Weight Loss” or “Muscle Gain.”</a:t>
            </a:r>
          </a:p>
          <a:p>
            <a:r>
              <a:rPr lang="en-US" sz="1200" dirty="0"/>
              <a:t>Secure Login</a:t>
            </a:r>
            <a:r>
              <a:rPr lang="en-US" sz="1200" b="0" dirty="0"/>
              <a:t>: Returning users can log in securely using their credentials. The system maintains session tracking for logged-in users.</a:t>
            </a:r>
          </a:p>
          <a:p>
            <a:r>
              <a:rPr lang="en-US" sz="1200" dirty="0"/>
              <a:t>Trainer Access</a:t>
            </a:r>
            <a:r>
              <a:rPr lang="en-US" sz="1200" b="0" dirty="0"/>
              <a:t>: Trainers can log in separately and are provided with tools to assign customized training plans to their clients, enhancing the personalization of fitness journeys.</a:t>
            </a:r>
          </a:p>
          <a:p>
            <a:endParaRPr lang="en-US" sz="1200" dirty="0"/>
          </a:p>
          <a:p>
            <a:endParaRPr lang="en-US" sz="1200" dirty="0"/>
          </a:p>
        </p:txBody>
      </p:sp>
      <p:sp>
        <p:nvSpPr>
          <p:cNvPr id="4" name="Title 3">
            <a:extLst>
              <a:ext uri="{FF2B5EF4-FFF2-40B4-BE49-F238E27FC236}">
                <a16:creationId xmlns:a16="http://schemas.microsoft.com/office/drawing/2014/main" id="{FC3FFB22-43A6-EDDE-F971-EC9CA386E557}"/>
              </a:ext>
            </a:extLst>
          </p:cNvPr>
          <p:cNvSpPr>
            <a:spLocks noGrp="1"/>
          </p:cNvSpPr>
          <p:nvPr>
            <p:ph type="title"/>
          </p:nvPr>
        </p:nvSpPr>
        <p:spPr/>
        <p:txBody>
          <a:bodyPr/>
          <a:lstStyle/>
          <a:p>
            <a:r>
              <a:rPr lang="en-US" dirty="0"/>
              <a:t>Proposed Solution</a:t>
            </a:r>
          </a:p>
        </p:txBody>
      </p:sp>
      <p:sp>
        <p:nvSpPr>
          <p:cNvPr id="29" name="Date Placeholder 28">
            <a:extLst>
              <a:ext uri="{FF2B5EF4-FFF2-40B4-BE49-F238E27FC236}">
                <a16:creationId xmlns:a16="http://schemas.microsoft.com/office/drawing/2014/main" id="{0FA2BF52-1D70-2CD2-B5C0-BBB7C6BFC150}"/>
              </a:ext>
            </a:extLst>
          </p:cNvPr>
          <p:cNvSpPr>
            <a:spLocks noGrp="1"/>
          </p:cNvSpPr>
          <p:nvPr>
            <p:ph type="dt" sz="half" idx="10"/>
          </p:nvPr>
        </p:nvSpPr>
        <p:spPr/>
        <p:txBody>
          <a:bodyPr/>
          <a:lstStyle/>
          <a:p>
            <a:r>
              <a:rPr lang="en-US" dirty="0"/>
              <a:t>AUGUST 2025</a:t>
            </a:r>
          </a:p>
        </p:txBody>
      </p:sp>
      <p:pic>
        <p:nvPicPr>
          <p:cNvPr id="5" name="Picture 4" descr="A screenshot of a computer&#10;&#10;AI-generated content may be incorrect.">
            <a:extLst>
              <a:ext uri="{FF2B5EF4-FFF2-40B4-BE49-F238E27FC236}">
                <a16:creationId xmlns:a16="http://schemas.microsoft.com/office/drawing/2014/main" id="{640B952C-3F2D-8C7F-3ACC-8617B4C78C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491" y="1133855"/>
            <a:ext cx="5563409" cy="4800601"/>
          </a:xfrm>
          <a:prstGeom prst="rect">
            <a:avLst/>
          </a:prstGeom>
        </p:spPr>
      </p:pic>
    </p:spTree>
    <p:extLst>
      <p:ext uri="{BB962C8B-B14F-4D97-AF65-F5344CB8AC3E}">
        <p14:creationId xmlns:p14="http://schemas.microsoft.com/office/powerpoint/2010/main" val="2857797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45E88-38F3-3616-C419-B8D45290213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0B0850-CF5C-6289-CFA0-F171D3FCDD7E}"/>
              </a:ext>
            </a:extLst>
          </p:cNvPr>
          <p:cNvSpPr>
            <a:spLocks noGrp="1"/>
          </p:cNvSpPr>
          <p:nvPr>
            <p:ph type="sldNum" sz="quarter" idx="12"/>
          </p:nvPr>
        </p:nvSpPr>
        <p:spPr/>
        <p:txBody>
          <a:bodyPr/>
          <a:lstStyle/>
          <a:p>
            <a:fld id="{A3503DF1-F67E-6E40-91A8-9FF75DB8059E}" type="slidenum">
              <a:rPr lang="en-US" smtClean="0"/>
              <a:pPr/>
              <a:t>5</a:t>
            </a:fld>
            <a:endParaRPr lang="en-US"/>
          </a:p>
        </p:txBody>
      </p:sp>
      <p:sp>
        <p:nvSpPr>
          <p:cNvPr id="58" name="Text Placeholder 57">
            <a:extLst>
              <a:ext uri="{FF2B5EF4-FFF2-40B4-BE49-F238E27FC236}">
                <a16:creationId xmlns:a16="http://schemas.microsoft.com/office/drawing/2014/main" id="{EA99EB4F-5F03-E18F-0D8C-5F3B10364948}"/>
              </a:ext>
            </a:extLst>
          </p:cNvPr>
          <p:cNvSpPr>
            <a:spLocks noGrp="1"/>
          </p:cNvSpPr>
          <p:nvPr>
            <p:ph type="body" sz="half" idx="117"/>
          </p:nvPr>
        </p:nvSpPr>
        <p:spPr>
          <a:xfrm>
            <a:off x="435009" y="1675041"/>
            <a:ext cx="5511925" cy="1827111"/>
          </a:xfrm>
        </p:spPr>
        <p:txBody>
          <a:bodyPr/>
          <a:lstStyle/>
          <a:p>
            <a:r>
              <a:rPr lang="en-US" sz="1400" dirty="0"/>
              <a:t>HTML: For the structure of the website</a:t>
            </a:r>
          </a:p>
          <a:p>
            <a:r>
              <a:rPr lang="en-US" sz="1400" dirty="0"/>
              <a:t>CSS: For the styling of the files</a:t>
            </a:r>
          </a:p>
          <a:p>
            <a:r>
              <a:rPr lang="en-US" sz="1400" dirty="0"/>
              <a:t>JavaScript: For validation of the different files</a:t>
            </a:r>
          </a:p>
          <a:p>
            <a:r>
              <a:rPr lang="en-US" sz="1400" dirty="0"/>
              <a:t>NodeJS: To run server-side scripting</a:t>
            </a:r>
          </a:p>
          <a:p>
            <a:r>
              <a:rPr lang="en-US" sz="1400" dirty="0"/>
              <a:t>MongoDB: Used for Database storage</a:t>
            </a:r>
          </a:p>
          <a:p>
            <a:endParaRPr lang="en-US" sz="1400" dirty="0"/>
          </a:p>
        </p:txBody>
      </p:sp>
      <p:sp>
        <p:nvSpPr>
          <p:cNvPr id="4" name="Title 3">
            <a:extLst>
              <a:ext uri="{FF2B5EF4-FFF2-40B4-BE49-F238E27FC236}">
                <a16:creationId xmlns:a16="http://schemas.microsoft.com/office/drawing/2014/main" id="{A8800976-C5AE-0385-3A38-562DB0DD0897}"/>
              </a:ext>
            </a:extLst>
          </p:cNvPr>
          <p:cNvSpPr>
            <a:spLocks noGrp="1"/>
          </p:cNvSpPr>
          <p:nvPr>
            <p:ph type="title"/>
          </p:nvPr>
        </p:nvSpPr>
        <p:spPr>
          <a:xfrm>
            <a:off x="435010" y="857409"/>
            <a:ext cx="7489790" cy="751935"/>
          </a:xfrm>
        </p:spPr>
        <p:txBody>
          <a:bodyPr/>
          <a:lstStyle/>
          <a:p>
            <a:r>
              <a:rPr lang="en-US" dirty="0"/>
              <a:t>Tech 	Stack</a:t>
            </a:r>
          </a:p>
        </p:txBody>
      </p:sp>
      <p:sp>
        <p:nvSpPr>
          <p:cNvPr id="29" name="Date Placeholder 28">
            <a:extLst>
              <a:ext uri="{FF2B5EF4-FFF2-40B4-BE49-F238E27FC236}">
                <a16:creationId xmlns:a16="http://schemas.microsoft.com/office/drawing/2014/main" id="{7E07AE34-6F1C-2B20-46DC-AA9D0C0F3A4C}"/>
              </a:ext>
            </a:extLst>
          </p:cNvPr>
          <p:cNvSpPr>
            <a:spLocks noGrp="1"/>
          </p:cNvSpPr>
          <p:nvPr>
            <p:ph type="dt" sz="half" idx="10"/>
          </p:nvPr>
        </p:nvSpPr>
        <p:spPr/>
        <p:txBody>
          <a:bodyPr/>
          <a:lstStyle/>
          <a:p>
            <a:r>
              <a:rPr lang="en-US" dirty="0"/>
              <a:t>AUGUST 2025</a:t>
            </a:r>
          </a:p>
        </p:txBody>
      </p:sp>
      <p:pic>
        <p:nvPicPr>
          <p:cNvPr id="9" name="Picture 8" descr="A logo in a circle&#10;&#10;AI-generated content may be incorrect.">
            <a:extLst>
              <a:ext uri="{FF2B5EF4-FFF2-40B4-BE49-F238E27FC236}">
                <a16:creationId xmlns:a16="http://schemas.microsoft.com/office/drawing/2014/main" id="{EB8DEBF3-E896-8776-68A6-58E5D9698F2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40110" y="3657600"/>
            <a:ext cx="2046294" cy="2046294"/>
          </a:xfrm>
          <a:prstGeom prst="rect">
            <a:avLst/>
          </a:prstGeom>
        </p:spPr>
      </p:pic>
      <p:pic>
        <p:nvPicPr>
          <p:cNvPr id="11" name="Picture 10" descr="A blue and white logo&#10;&#10;AI-generated content may be incorrect.">
            <a:extLst>
              <a:ext uri="{FF2B5EF4-FFF2-40B4-BE49-F238E27FC236}">
                <a16:creationId xmlns:a16="http://schemas.microsoft.com/office/drawing/2014/main" id="{30B337DF-65DA-2439-4BA5-30633BFA695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179905" y="3322822"/>
            <a:ext cx="2847689" cy="2847689"/>
          </a:xfrm>
          <a:prstGeom prst="rect">
            <a:avLst/>
          </a:prstGeom>
        </p:spPr>
      </p:pic>
      <p:pic>
        <p:nvPicPr>
          <p:cNvPr id="14" name="Picture 13" descr="A yellow and white logo&#10;&#10;AI-generated content may be incorrect.">
            <a:extLst>
              <a:ext uri="{FF2B5EF4-FFF2-40B4-BE49-F238E27FC236}">
                <a16:creationId xmlns:a16="http://schemas.microsoft.com/office/drawing/2014/main" id="{9753609D-B05C-F671-CC58-347C0606169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330436" y="3415084"/>
            <a:ext cx="2288810" cy="2288810"/>
          </a:xfrm>
          <a:prstGeom prst="rect">
            <a:avLst/>
          </a:prstGeom>
        </p:spPr>
      </p:pic>
      <p:pic>
        <p:nvPicPr>
          <p:cNvPr id="17" name="Picture 16" descr="A group of black and green hexagons&#10;&#10;AI-generated content may be incorrect.">
            <a:extLst>
              <a:ext uri="{FF2B5EF4-FFF2-40B4-BE49-F238E27FC236}">
                <a16:creationId xmlns:a16="http://schemas.microsoft.com/office/drawing/2014/main" id="{34E92B8C-25A1-06AA-4844-95FB5FF152D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645880" y="1362456"/>
            <a:ext cx="4900782" cy="1680268"/>
          </a:xfrm>
          <a:prstGeom prst="rect">
            <a:avLst/>
          </a:prstGeom>
        </p:spPr>
      </p:pic>
      <p:pic>
        <p:nvPicPr>
          <p:cNvPr id="5" name="Picture 4">
            <a:extLst>
              <a:ext uri="{FF2B5EF4-FFF2-40B4-BE49-F238E27FC236}">
                <a16:creationId xmlns:a16="http://schemas.microsoft.com/office/drawing/2014/main" id="{ECB9E245-E4AB-12EB-C06A-890FC9D83EC9}"/>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9691830" y="1236833"/>
            <a:ext cx="2185275" cy="2560952"/>
          </a:xfrm>
          <a:prstGeom prst="rect">
            <a:avLst/>
          </a:prstGeom>
        </p:spPr>
      </p:pic>
    </p:spTree>
    <p:extLst>
      <p:ext uri="{BB962C8B-B14F-4D97-AF65-F5344CB8AC3E}">
        <p14:creationId xmlns:p14="http://schemas.microsoft.com/office/powerpoint/2010/main" val="2358162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0850C-FD92-E2C1-9D06-6009BE488D0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DAECD2-C8F9-D4C3-DE04-FC264E916DE5}"/>
              </a:ext>
            </a:extLst>
          </p:cNvPr>
          <p:cNvSpPr>
            <a:spLocks noGrp="1"/>
          </p:cNvSpPr>
          <p:nvPr>
            <p:ph type="sldNum" sz="quarter" idx="12"/>
          </p:nvPr>
        </p:nvSpPr>
        <p:spPr/>
        <p:txBody>
          <a:bodyPr/>
          <a:lstStyle/>
          <a:p>
            <a:fld id="{A3503DF1-F67E-6E40-91A8-9FF75DB8059E}" type="slidenum">
              <a:rPr lang="en-US" smtClean="0"/>
              <a:pPr/>
              <a:t>6</a:t>
            </a:fld>
            <a:endParaRPr lang="en-US"/>
          </a:p>
        </p:txBody>
      </p:sp>
      <p:sp>
        <p:nvSpPr>
          <p:cNvPr id="4" name="Title 3">
            <a:extLst>
              <a:ext uri="{FF2B5EF4-FFF2-40B4-BE49-F238E27FC236}">
                <a16:creationId xmlns:a16="http://schemas.microsoft.com/office/drawing/2014/main" id="{E2D251E9-6C37-609B-4BD4-4506CFCC9B6A}"/>
              </a:ext>
            </a:extLst>
          </p:cNvPr>
          <p:cNvSpPr>
            <a:spLocks noGrp="1"/>
          </p:cNvSpPr>
          <p:nvPr>
            <p:ph type="title"/>
          </p:nvPr>
        </p:nvSpPr>
        <p:spPr/>
        <p:txBody>
          <a:bodyPr/>
          <a:lstStyle/>
          <a:p>
            <a:r>
              <a:rPr lang="en-US" dirty="0"/>
              <a:t>Screenshots </a:t>
            </a:r>
          </a:p>
        </p:txBody>
      </p:sp>
      <p:sp>
        <p:nvSpPr>
          <p:cNvPr id="29" name="Date Placeholder 28">
            <a:extLst>
              <a:ext uri="{FF2B5EF4-FFF2-40B4-BE49-F238E27FC236}">
                <a16:creationId xmlns:a16="http://schemas.microsoft.com/office/drawing/2014/main" id="{8134749A-74A9-D732-402D-D01584D95B32}"/>
              </a:ext>
            </a:extLst>
          </p:cNvPr>
          <p:cNvSpPr>
            <a:spLocks noGrp="1"/>
          </p:cNvSpPr>
          <p:nvPr>
            <p:ph type="dt" sz="half" idx="10"/>
          </p:nvPr>
        </p:nvSpPr>
        <p:spPr/>
        <p:txBody>
          <a:bodyPr/>
          <a:lstStyle/>
          <a:p>
            <a:r>
              <a:rPr lang="en-US" dirty="0"/>
              <a:t>AUGUST 2025</a:t>
            </a:r>
          </a:p>
        </p:txBody>
      </p:sp>
      <p:pic>
        <p:nvPicPr>
          <p:cNvPr id="8" name="Picture 7" descr="A screenshot of a computer&#10;&#10;AI-generated content may be incorrect.">
            <a:extLst>
              <a:ext uri="{FF2B5EF4-FFF2-40B4-BE49-F238E27FC236}">
                <a16:creationId xmlns:a16="http://schemas.microsoft.com/office/drawing/2014/main" id="{B27CE512-D05B-89C7-54BE-29857B1A8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0302" y="1580848"/>
            <a:ext cx="5238748" cy="4078224"/>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2FF37377-A17D-EA28-2A6A-DF8AA07D2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1580848"/>
            <a:ext cx="5565648" cy="4078224"/>
          </a:xfrm>
          <a:prstGeom prst="rect">
            <a:avLst/>
          </a:prstGeom>
        </p:spPr>
      </p:pic>
    </p:spTree>
    <p:extLst>
      <p:ext uri="{BB962C8B-B14F-4D97-AF65-F5344CB8AC3E}">
        <p14:creationId xmlns:p14="http://schemas.microsoft.com/office/powerpoint/2010/main" val="1940776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7E412-5D7E-1549-A171-0C61AE1A9F7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5A7450-4336-0F3C-711D-3A424116262C}"/>
              </a:ext>
            </a:extLst>
          </p:cNvPr>
          <p:cNvSpPr>
            <a:spLocks noGrp="1"/>
          </p:cNvSpPr>
          <p:nvPr>
            <p:ph type="sldNum" sz="quarter" idx="12"/>
          </p:nvPr>
        </p:nvSpPr>
        <p:spPr/>
        <p:txBody>
          <a:bodyPr/>
          <a:lstStyle/>
          <a:p>
            <a:fld id="{A3503DF1-F67E-6E40-91A8-9FF75DB8059E}" type="slidenum">
              <a:rPr lang="en-US" smtClean="0"/>
              <a:pPr/>
              <a:t>7</a:t>
            </a:fld>
            <a:endParaRPr lang="en-US"/>
          </a:p>
        </p:txBody>
      </p:sp>
      <p:sp>
        <p:nvSpPr>
          <p:cNvPr id="4" name="Title 3">
            <a:extLst>
              <a:ext uri="{FF2B5EF4-FFF2-40B4-BE49-F238E27FC236}">
                <a16:creationId xmlns:a16="http://schemas.microsoft.com/office/drawing/2014/main" id="{4C0B872D-CBE0-0594-45CB-F587C04ECAAF}"/>
              </a:ext>
            </a:extLst>
          </p:cNvPr>
          <p:cNvSpPr>
            <a:spLocks noGrp="1"/>
          </p:cNvSpPr>
          <p:nvPr>
            <p:ph type="title"/>
          </p:nvPr>
        </p:nvSpPr>
        <p:spPr/>
        <p:txBody>
          <a:bodyPr/>
          <a:lstStyle/>
          <a:p>
            <a:r>
              <a:rPr lang="en-US" dirty="0"/>
              <a:t>Code Snippets</a:t>
            </a:r>
          </a:p>
        </p:txBody>
      </p:sp>
      <p:sp>
        <p:nvSpPr>
          <p:cNvPr id="29" name="Date Placeholder 28">
            <a:extLst>
              <a:ext uri="{FF2B5EF4-FFF2-40B4-BE49-F238E27FC236}">
                <a16:creationId xmlns:a16="http://schemas.microsoft.com/office/drawing/2014/main" id="{33838D8A-E190-CD01-A74D-F52DF03CEE24}"/>
              </a:ext>
            </a:extLst>
          </p:cNvPr>
          <p:cNvSpPr>
            <a:spLocks noGrp="1"/>
          </p:cNvSpPr>
          <p:nvPr>
            <p:ph type="dt" sz="half" idx="10"/>
          </p:nvPr>
        </p:nvSpPr>
        <p:spPr/>
        <p:txBody>
          <a:bodyPr/>
          <a:lstStyle/>
          <a:p>
            <a:r>
              <a:rPr lang="en-US" dirty="0"/>
              <a:t>AUGUST 2025</a:t>
            </a:r>
          </a:p>
        </p:txBody>
      </p:sp>
      <p:pic>
        <p:nvPicPr>
          <p:cNvPr id="6" name="Picture 5" descr="A screenshot of a computer program&#10;&#10;AI-generated content may be incorrect.">
            <a:extLst>
              <a:ext uri="{FF2B5EF4-FFF2-40B4-BE49-F238E27FC236}">
                <a16:creationId xmlns:a16="http://schemas.microsoft.com/office/drawing/2014/main" id="{AB2AF2E7-7393-6AE3-58E6-DC6CB1B5B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805" y="1481109"/>
            <a:ext cx="10077095" cy="4764024"/>
          </a:xfrm>
          <a:prstGeom prst="rect">
            <a:avLst/>
          </a:prstGeom>
        </p:spPr>
      </p:pic>
    </p:spTree>
    <p:extLst>
      <p:ext uri="{BB962C8B-B14F-4D97-AF65-F5344CB8AC3E}">
        <p14:creationId xmlns:p14="http://schemas.microsoft.com/office/powerpoint/2010/main" val="167315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74695-8BD6-D6C6-7557-3D36F493444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CB0D87-553F-0700-0EA1-65EBE011B134}"/>
              </a:ext>
            </a:extLst>
          </p:cNvPr>
          <p:cNvSpPr>
            <a:spLocks noGrp="1"/>
          </p:cNvSpPr>
          <p:nvPr>
            <p:ph type="sldNum" sz="quarter" idx="12"/>
          </p:nvPr>
        </p:nvSpPr>
        <p:spPr/>
        <p:txBody>
          <a:bodyPr/>
          <a:lstStyle/>
          <a:p>
            <a:fld id="{A3503DF1-F67E-6E40-91A8-9FF75DB8059E}" type="slidenum">
              <a:rPr lang="en-US" smtClean="0"/>
              <a:pPr/>
              <a:t>8</a:t>
            </a:fld>
            <a:endParaRPr lang="en-US"/>
          </a:p>
        </p:txBody>
      </p:sp>
      <p:sp>
        <p:nvSpPr>
          <p:cNvPr id="4" name="Title 3">
            <a:extLst>
              <a:ext uri="{FF2B5EF4-FFF2-40B4-BE49-F238E27FC236}">
                <a16:creationId xmlns:a16="http://schemas.microsoft.com/office/drawing/2014/main" id="{A3A979E0-A69A-0E69-D9EE-265AAE9A3484}"/>
              </a:ext>
            </a:extLst>
          </p:cNvPr>
          <p:cNvSpPr>
            <a:spLocks noGrp="1"/>
          </p:cNvSpPr>
          <p:nvPr>
            <p:ph type="title"/>
          </p:nvPr>
        </p:nvSpPr>
        <p:spPr/>
        <p:txBody>
          <a:bodyPr/>
          <a:lstStyle/>
          <a:p>
            <a:r>
              <a:rPr lang="en-US" dirty="0"/>
              <a:t>Code Snippets</a:t>
            </a:r>
          </a:p>
        </p:txBody>
      </p:sp>
      <p:sp>
        <p:nvSpPr>
          <p:cNvPr id="29" name="Date Placeholder 28">
            <a:extLst>
              <a:ext uri="{FF2B5EF4-FFF2-40B4-BE49-F238E27FC236}">
                <a16:creationId xmlns:a16="http://schemas.microsoft.com/office/drawing/2014/main" id="{C4DFBA03-8DCB-2E21-92D7-B89C12A7B229}"/>
              </a:ext>
            </a:extLst>
          </p:cNvPr>
          <p:cNvSpPr>
            <a:spLocks noGrp="1"/>
          </p:cNvSpPr>
          <p:nvPr>
            <p:ph type="dt" sz="half" idx="10"/>
          </p:nvPr>
        </p:nvSpPr>
        <p:spPr/>
        <p:txBody>
          <a:bodyPr/>
          <a:lstStyle/>
          <a:p>
            <a:r>
              <a:rPr lang="en-US" dirty="0"/>
              <a:t>AUGUST 2025</a:t>
            </a:r>
          </a:p>
        </p:txBody>
      </p:sp>
      <p:pic>
        <p:nvPicPr>
          <p:cNvPr id="5" name="Picture 4">
            <a:extLst>
              <a:ext uri="{FF2B5EF4-FFF2-40B4-BE49-F238E27FC236}">
                <a16:creationId xmlns:a16="http://schemas.microsoft.com/office/drawing/2014/main" id="{CE7E3AAE-E686-D8F4-F39E-5F2BFE02F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495" y="1414678"/>
            <a:ext cx="8770369" cy="5132425"/>
          </a:xfrm>
          <a:prstGeom prst="rect">
            <a:avLst/>
          </a:prstGeom>
        </p:spPr>
      </p:pic>
    </p:spTree>
    <p:extLst>
      <p:ext uri="{BB962C8B-B14F-4D97-AF65-F5344CB8AC3E}">
        <p14:creationId xmlns:p14="http://schemas.microsoft.com/office/powerpoint/2010/main" val="2296812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06F6F-B243-1756-C5CF-16ADE48E360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936931-1AF9-AEED-40E0-850236ADFE0B}"/>
              </a:ext>
            </a:extLst>
          </p:cNvPr>
          <p:cNvSpPr>
            <a:spLocks noGrp="1"/>
          </p:cNvSpPr>
          <p:nvPr>
            <p:ph type="sldNum" sz="quarter" idx="12"/>
          </p:nvPr>
        </p:nvSpPr>
        <p:spPr/>
        <p:txBody>
          <a:bodyPr/>
          <a:lstStyle/>
          <a:p>
            <a:fld id="{A3503DF1-F67E-6E40-91A8-9FF75DB8059E}" type="slidenum">
              <a:rPr lang="en-US" smtClean="0"/>
              <a:pPr/>
              <a:t>9</a:t>
            </a:fld>
            <a:endParaRPr lang="en-US"/>
          </a:p>
        </p:txBody>
      </p:sp>
      <p:sp>
        <p:nvSpPr>
          <p:cNvPr id="4" name="Title 3">
            <a:extLst>
              <a:ext uri="{FF2B5EF4-FFF2-40B4-BE49-F238E27FC236}">
                <a16:creationId xmlns:a16="http://schemas.microsoft.com/office/drawing/2014/main" id="{426D6C8C-46D0-1DC7-0F50-1C1482E45AA3}"/>
              </a:ext>
            </a:extLst>
          </p:cNvPr>
          <p:cNvSpPr>
            <a:spLocks noGrp="1"/>
          </p:cNvSpPr>
          <p:nvPr>
            <p:ph type="title"/>
          </p:nvPr>
        </p:nvSpPr>
        <p:spPr/>
        <p:txBody>
          <a:bodyPr/>
          <a:lstStyle/>
          <a:p>
            <a:r>
              <a:rPr lang="en-US" dirty="0"/>
              <a:t>Test Cases</a:t>
            </a:r>
          </a:p>
        </p:txBody>
      </p:sp>
      <p:sp>
        <p:nvSpPr>
          <p:cNvPr id="29" name="Date Placeholder 28">
            <a:extLst>
              <a:ext uri="{FF2B5EF4-FFF2-40B4-BE49-F238E27FC236}">
                <a16:creationId xmlns:a16="http://schemas.microsoft.com/office/drawing/2014/main" id="{FB02ECAA-20F1-68C1-CE49-6BCBE4EB2A98}"/>
              </a:ext>
            </a:extLst>
          </p:cNvPr>
          <p:cNvSpPr>
            <a:spLocks noGrp="1"/>
          </p:cNvSpPr>
          <p:nvPr>
            <p:ph type="dt" sz="half" idx="10"/>
          </p:nvPr>
        </p:nvSpPr>
        <p:spPr/>
        <p:txBody>
          <a:bodyPr/>
          <a:lstStyle/>
          <a:p>
            <a:r>
              <a:rPr lang="en-US" dirty="0"/>
              <a:t>AUGUST 2025</a:t>
            </a:r>
          </a:p>
        </p:txBody>
      </p:sp>
      <p:sp>
        <p:nvSpPr>
          <p:cNvPr id="6" name="TextBox 5">
            <a:extLst>
              <a:ext uri="{FF2B5EF4-FFF2-40B4-BE49-F238E27FC236}">
                <a16:creationId xmlns:a16="http://schemas.microsoft.com/office/drawing/2014/main" id="{C5AC7587-E726-0E14-5D56-CB70FC81F3A6}"/>
              </a:ext>
            </a:extLst>
          </p:cNvPr>
          <p:cNvSpPr txBox="1"/>
          <p:nvPr/>
        </p:nvSpPr>
        <p:spPr>
          <a:xfrm>
            <a:off x="435010" y="1580848"/>
            <a:ext cx="6094476" cy="424732"/>
          </a:xfrm>
          <a:prstGeom prst="rect">
            <a:avLst/>
          </a:prstGeom>
          <a:noFill/>
        </p:spPr>
        <p:txBody>
          <a:bodyPr wrap="square">
            <a:spAutoFit/>
          </a:bodyPr>
          <a:lstStyle/>
          <a:p>
            <a:r>
              <a:rPr lang="en-US" dirty="0"/>
              <a:t>If the user puts invalid credentials</a:t>
            </a:r>
          </a:p>
        </p:txBody>
      </p:sp>
      <p:pic>
        <p:nvPicPr>
          <p:cNvPr id="5" name="Picture 4" descr="A screenshot of a computer&#10;&#10;AI-generated content may be incorrect.">
            <a:extLst>
              <a:ext uri="{FF2B5EF4-FFF2-40B4-BE49-F238E27FC236}">
                <a16:creationId xmlns:a16="http://schemas.microsoft.com/office/drawing/2014/main" id="{2834FAC0-0FBE-1624-C915-6C4EE45FD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052" y="2005580"/>
            <a:ext cx="7489790" cy="4398642"/>
          </a:xfrm>
          <a:prstGeom prst="rect">
            <a:avLst/>
          </a:prstGeom>
        </p:spPr>
      </p:pic>
    </p:spTree>
    <p:extLst>
      <p:ext uri="{BB962C8B-B14F-4D97-AF65-F5344CB8AC3E}">
        <p14:creationId xmlns:p14="http://schemas.microsoft.com/office/powerpoint/2010/main" val="2381080126"/>
      </p:ext>
    </p:extLst>
  </p:cSld>
  <p:clrMapOvr>
    <a:masterClrMapping/>
  </p:clrMapOvr>
</p:sld>
</file>

<file path=ppt/theme/theme1.xml><?xml version="1.0" encoding="utf-8"?>
<a:theme xmlns:a="http://schemas.openxmlformats.org/drawingml/2006/main" name="1_Covers">
  <a:themeElements>
    <a:clrScheme name="PS Radiant Red ">
      <a:dk1>
        <a:srgbClr val="000000"/>
      </a:dk1>
      <a:lt1>
        <a:srgbClr val="FFFFFF"/>
      </a:lt1>
      <a:dk2>
        <a:srgbClr val="000000"/>
      </a:dk2>
      <a:lt2>
        <a:srgbClr val="FAF9F5"/>
      </a:lt2>
      <a:accent1>
        <a:srgbClr val="FE414D"/>
      </a:accent1>
      <a:accent2>
        <a:srgbClr val="FE414C"/>
      </a:accent2>
      <a:accent3>
        <a:srgbClr val="FE414C"/>
      </a:accent3>
      <a:accent4>
        <a:srgbClr val="FE414C"/>
      </a:accent4>
      <a:accent5>
        <a:srgbClr val="FE414C"/>
      </a:accent5>
      <a:accent6>
        <a:srgbClr val="C3C3C3"/>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S Presentation Template - Brand Fonts - DO NOT SHARE" id="{AAA08CBD-1A83-F24E-BB0B-EEF1DE4A5CEB}" vid="{549C4D79-7D20-404E-A0A9-C60923371926}"/>
    </a:ext>
  </a:extLst>
</a:theme>
</file>

<file path=ppt/theme/theme10.xml><?xml version="1.0" encoding="utf-8"?>
<a:theme xmlns:a="http://schemas.openxmlformats.org/drawingml/2006/main" name="10_Experience Mockups">
  <a:themeElements>
    <a:clrScheme name="PS Radiant Red ">
      <a:dk1>
        <a:srgbClr val="000000"/>
      </a:dk1>
      <a:lt1>
        <a:srgbClr val="FFFFFF"/>
      </a:lt1>
      <a:dk2>
        <a:srgbClr val="000000"/>
      </a:dk2>
      <a:lt2>
        <a:srgbClr val="FAF9F5"/>
      </a:lt2>
      <a:accent1>
        <a:srgbClr val="FE414D"/>
      </a:accent1>
      <a:accent2>
        <a:srgbClr val="FE414C"/>
      </a:accent2>
      <a:accent3>
        <a:srgbClr val="FE414C"/>
      </a:accent3>
      <a:accent4>
        <a:srgbClr val="FE414C"/>
      </a:accent4>
      <a:accent5>
        <a:srgbClr val="FE414C"/>
      </a:accent5>
      <a:accent6>
        <a:srgbClr val="C3C3C3"/>
      </a:accent6>
      <a:hlink>
        <a:srgbClr val="000000"/>
      </a:hlink>
      <a:folHlink>
        <a:srgbClr val="000000"/>
      </a:folHlink>
    </a:clrScheme>
    <a:fontScheme name="Custom 179">
      <a:majorFont>
        <a:latin typeface="Helvetica Neue"/>
        <a:ea typeface=""/>
        <a:cs typeface=""/>
      </a:majorFont>
      <a:minorFont>
        <a:latin typeface="Helvetica Neu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S Presentation Template - Brand Fonts - DO NOT SHARE" id="{AAA08CBD-1A83-F24E-BB0B-EEF1DE4A5CEB}" vid="{0CC39D01-4FCD-E14E-8D4E-92456E9F12FB}"/>
    </a:ext>
  </a:extLst>
</a:theme>
</file>

<file path=ppt/theme/theme11.xml><?xml version="1.0" encoding="utf-8"?>
<a:theme xmlns:a="http://schemas.openxmlformats.org/drawingml/2006/main" name="11_Timelines + Charts">
  <a:themeElements>
    <a:clrScheme name="PS Radiant Red ">
      <a:dk1>
        <a:srgbClr val="000000"/>
      </a:dk1>
      <a:lt1>
        <a:srgbClr val="FFFFFF"/>
      </a:lt1>
      <a:dk2>
        <a:srgbClr val="000000"/>
      </a:dk2>
      <a:lt2>
        <a:srgbClr val="FAF9F5"/>
      </a:lt2>
      <a:accent1>
        <a:srgbClr val="FE414D"/>
      </a:accent1>
      <a:accent2>
        <a:srgbClr val="FE414C"/>
      </a:accent2>
      <a:accent3>
        <a:srgbClr val="FE414C"/>
      </a:accent3>
      <a:accent4>
        <a:srgbClr val="FE414C"/>
      </a:accent4>
      <a:accent5>
        <a:srgbClr val="FE414C"/>
      </a:accent5>
      <a:accent6>
        <a:srgbClr val="C3C3C3"/>
      </a:accent6>
      <a:hlink>
        <a:srgbClr val="000000"/>
      </a:hlink>
      <a:folHlink>
        <a:srgbClr val="000000"/>
      </a:folHlink>
    </a:clrScheme>
    <a:fontScheme name="Custom 179">
      <a:majorFont>
        <a:latin typeface="Helvetica Neue"/>
        <a:ea typeface=""/>
        <a:cs typeface=""/>
      </a:majorFont>
      <a:minorFont>
        <a:latin typeface="Helvetica Neu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0" tIns="45720" rIns="91440" bIns="45720" rtlCol="0">
        <a:noAutofit/>
      </a:bodyPr>
      <a:lstStyle>
        <a:defPPr algn="l">
          <a:defRPr smtClean="0"/>
        </a:defPPr>
      </a:lstStyle>
    </a:txDef>
  </a:objectDefaults>
  <a:extraClrSchemeLst/>
  <a:extLst>
    <a:ext uri="{05A4C25C-085E-4340-85A3-A5531E510DB2}">
      <thm15:themeFamily xmlns:thm15="http://schemas.microsoft.com/office/thememl/2012/main" name="PS Presentation Template - Brand Fonts - DO NOT SHARE" id="{AAA08CBD-1A83-F24E-BB0B-EEF1DE4A5CEB}" vid="{DB933AA4-581F-114D-B503-E66BCCF42D27}"/>
    </a:ext>
  </a:extLst>
</a:theme>
</file>

<file path=ppt/theme/theme12.xml><?xml version="1.0" encoding="utf-8"?>
<a:theme xmlns:a="http://schemas.openxmlformats.org/drawingml/2006/main" name="12_Thank you">
  <a:themeElements>
    <a:clrScheme name="PS Radiant Red ">
      <a:dk1>
        <a:srgbClr val="000000"/>
      </a:dk1>
      <a:lt1>
        <a:srgbClr val="FFFFFF"/>
      </a:lt1>
      <a:dk2>
        <a:srgbClr val="000000"/>
      </a:dk2>
      <a:lt2>
        <a:srgbClr val="FAF9F5"/>
      </a:lt2>
      <a:accent1>
        <a:srgbClr val="FE414D"/>
      </a:accent1>
      <a:accent2>
        <a:srgbClr val="FE414C"/>
      </a:accent2>
      <a:accent3>
        <a:srgbClr val="FE414C"/>
      </a:accent3>
      <a:accent4>
        <a:srgbClr val="FE414C"/>
      </a:accent4>
      <a:accent5>
        <a:srgbClr val="FE414C"/>
      </a:accent5>
      <a:accent6>
        <a:srgbClr val="C3C3C3"/>
      </a:accent6>
      <a:hlink>
        <a:srgbClr val="000000"/>
      </a:hlink>
      <a:folHlink>
        <a:srgbClr val="000000"/>
      </a:folHlink>
    </a:clrScheme>
    <a:fontScheme name="Custom 179">
      <a:majorFont>
        <a:latin typeface="Helvetica Neue"/>
        <a:ea typeface=""/>
        <a:cs typeface=""/>
      </a:majorFont>
      <a:minorFont>
        <a:latin typeface="Helvetica Neu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S Presentation Template - Brand Fonts - DO NOT SHARE" id="{AAA08CBD-1A83-F24E-BB0B-EEF1DE4A5CEB}" vid="{5FEF9E8C-E5FE-7D49-99DC-16EBD9BF100B}"/>
    </a:ext>
  </a:extLst>
</a:theme>
</file>

<file path=ppt/theme/theme13.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Agenda">
  <a:themeElements>
    <a:clrScheme name="PS Radiant Red ">
      <a:dk1>
        <a:srgbClr val="000000"/>
      </a:dk1>
      <a:lt1>
        <a:srgbClr val="FFFFFF"/>
      </a:lt1>
      <a:dk2>
        <a:srgbClr val="000000"/>
      </a:dk2>
      <a:lt2>
        <a:srgbClr val="FAF9F5"/>
      </a:lt2>
      <a:accent1>
        <a:srgbClr val="FE414D"/>
      </a:accent1>
      <a:accent2>
        <a:srgbClr val="FE414C"/>
      </a:accent2>
      <a:accent3>
        <a:srgbClr val="FE414C"/>
      </a:accent3>
      <a:accent4>
        <a:srgbClr val="FE414C"/>
      </a:accent4>
      <a:accent5>
        <a:srgbClr val="FE414C"/>
      </a:accent5>
      <a:accent6>
        <a:srgbClr val="C3C3C3"/>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S Presentation Template - Brand Fonts - DO NOT SHARE" id="{AAA08CBD-1A83-F24E-BB0B-EEF1DE4A5CEB}" vid="{6FF78329-B1EA-B549-9DC3-7764A8C03095}"/>
    </a:ext>
  </a:extLst>
</a:theme>
</file>

<file path=ppt/theme/theme3.xml><?xml version="1.0" encoding="utf-8"?>
<a:theme xmlns:a="http://schemas.openxmlformats.org/drawingml/2006/main" name="3_Meet the Team">
  <a:themeElements>
    <a:clrScheme name="PS Radiant Red ">
      <a:dk1>
        <a:srgbClr val="000000"/>
      </a:dk1>
      <a:lt1>
        <a:srgbClr val="FFFFFF"/>
      </a:lt1>
      <a:dk2>
        <a:srgbClr val="000000"/>
      </a:dk2>
      <a:lt2>
        <a:srgbClr val="FAF9F5"/>
      </a:lt2>
      <a:accent1>
        <a:srgbClr val="FE414D"/>
      </a:accent1>
      <a:accent2>
        <a:srgbClr val="FE414C"/>
      </a:accent2>
      <a:accent3>
        <a:srgbClr val="FE414C"/>
      </a:accent3>
      <a:accent4>
        <a:srgbClr val="FE414C"/>
      </a:accent4>
      <a:accent5>
        <a:srgbClr val="FE414C"/>
      </a:accent5>
      <a:accent6>
        <a:srgbClr val="C3C3C3"/>
      </a:accent6>
      <a:hlink>
        <a:srgbClr val="000000"/>
      </a:hlink>
      <a:folHlink>
        <a:srgbClr val="000000"/>
      </a:folHlink>
    </a:clrScheme>
    <a:fontScheme name="Custom 179">
      <a:majorFont>
        <a:latin typeface="Helvetica Neue"/>
        <a:ea typeface=""/>
        <a:cs typeface=""/>
      </a:majorFont>
      <a:minorFont>
        <a:latin typeface="Helvetica Neu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91440" rtlCol="0">
        <a:noAutofit/>
      </a:bodyPr>
      <a:lstStyle>
        <a:defPPr marL="0" marR="0" indent="0" algn="l" defTabSz="457200" rtl="0" eaLnBrk="1" fontAlgn="auto" latinLnBrk="0" hangingPunct="1">
          <a:lnSpc>
            <a:spcPct val="120000"/>
          </a:lnSpc>
          <a:spcBef>
            <a:spcPts val="500"/>
          </a:spcBef>
          <a:spcAft>
            <a:spcPts val="600"/>
          </a:spcAft>
          <a:buClrTx/>
          <a:buSzTx/>
          <a:buFont typeface="Arial" panose="020B0604020202020204" pitchFamily="34" charset="0"/>
          <a:buNone/>
          <a:tabLst/>
          <a:defRPr kumimoji="0" sz="1050" b="0" i="0" u="none" strike="noStrike" kern="1200" cap="none" spc="0" normalizeH="0" baseline="0" noProof="0" dirty="0" smtClean="0">
            <a:ln>
              <a:noFill/>
            </a:ln>
            <a:solidFill>
              <a:srgbClr val="000000"/>
            </a:solidFill>
            <a:effectLst/>
            <a:uLnTx/>
            <a:uFillTx/>
            <a:latin typeface="Futura Next Book" panose="020B0502020204020303" pitchFamily="34" charset="77"/>
            <a:ea typeface="+mn-ea"/>
            <a:cs typeface="+mn-cs"/>
          </a:defRPr>
        </a:defPPr>
      </a:lstStyle>
    </a:txDef>
  </a:objectDefaults>
  <a:extraClrSchemeLst/>
  <a:extLst>
    <a:ext uri="{05A4C25C-085E-4340-85A3-A5531E510DB2}">
      <thm15:themeFamily xmlns:thm15="http://schemas.microsoft.com/office/thememl/2012/main" name="PS Presentation Template - Brand Fonts - DO NOT SHARE" id="{AAA08CBD-1A83-F24E-BB0B-EEF1DE4A5CEB}" vid="{703651B6-7553-5340-B9ED-C59859A1B713}"/>
    </a:ext>
  </a:extLst>
</a:theme>
</file>

<file path=ppt/theme/theme4.xml><?xml version="1.0" encoding="utf-8"?>
<a:theme xmlns:a="http://schemas.openxmlformats.org/drawingml/2006/main" name="4_Content">
  <a:themeElements>
    <a:clrScheme name="PS Radiant Red ">
      <a:dk1>
        <a:srgbClr val="000000"/>
      </a:dk1>
      <a:lt1>
        <a:srgbClr val="FFFFFF"/>
      </a:lt1>
      <a:dk2>
        <a:srgbClr val="000000"/>
      </a:dk2>
      <a:lt2>
        <a:srgbClr val="FAF9F5"/>
      </a:lt2>
      <a:accent1>
        <a:srgbClr val="FE414D"/>
      </a:accent1>
      <a:accent2>
        <a:srgbClr val="FE414C"/>
      </a:accent2>
      <a:accent3>
        <a:srgbClr val="FE414C"/>
      </a:accent3>
      <a:accent4>
        <a:srgbClr val="FE414C"/>
      </a:accent4>
      <a:accent5>
        <a:srgbClr val="FE414C"/>
      </a:accent5>
      <a:accent6>
        <a:srgbClr val="C3C3C3"/>
      </a:accent6>
      <a:hlink>
        <a:srgbClr val="000000"/>
      </a:hlink>
      <a:folHlink>
        <a:srgbClr val="000000"/>
      </a:folHlink>
    </a:clrScheme>
    <a:fontScheme name="PS Brand Fonts">
      <a:majorFont>
        <a:latin typeface="Futura Next DemiBold"/>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lnSpc>
            <a:spcPct val="100000"/>
          </a:lnSpc>
          <a:spcBef>
            <a:spcPts val="0"/>
          </a:spcBef>
          <a:spcAft>
            <a:spcPts val="600"/>
          </a:spcAft>
          <a:defRPr sz="1100" dirty="0" smtClean="0">
            <a:latin typeface="Futura Next Book"/>
          </a:defRPr>
        </a:defPPr>
      </a:lstStyle>
    </a:txDef>
  </a:objectDefaults>
  <a:extraClrSchemeLst/>
  <a:extLst>
    <a:ext uri="{05A4C25C-085E-4340-85A3-A5531E510DB2}">
      <thm15:themeFamily xmlns:thm15="http://schemas.microsoft.com/office/thememl/2012/main" name="PS Presentation Template - Brand Fonts - DO NOT SHARE" id="{AAA08CBD-1A83-F24E-BB0B-EEF1DE4A5CEB}" vid="{D3268980-D017-CB4D-8A02-1247E657C0E5}"/>
    </a:ext>
  </a:extLst>
</a:theme>
</file>

<file path=ppt/theme/theme5.xml><?xml version="1.0" encoding="utf-8"?>
<a:theme xmlns:a="http://schemas.openxmlformats.org/drawingml/2006/main" name="5_Content + Images">
  <a:themeElements>
    <a:clrScheme name="PS Radiant Red ">
      <a:dk1>
        <a:srgbClr val="000000"/>
      </a:dk1>
      <a:lt1>
        <a:srgbClr val="FFFFFF"/>
      </a:lt1>
      <a:dk2>
        <a:srgbClr val="000000"/>
      </a:dk2>
      <a:lt2>
        <a:srgbClr val="FAF9F5"/>
      </a:lt2>
      <a:accent1>
        <a:srgbClr val="FE414D"/>
      </a:accent1>
      <a:accent2>
        <a:srgbClr val="FE414C"/>
      </a:accent2>
      <a:accent3>
        <a:srgbClr val="FE414C"/>
      </a:accent3>
      <a:accent4>
        <a:srgbClr val="FE414C"/>
      </a:accent4>
      <a:accent5>
        <a:srgbClr val="FE414C"/>
      </a:accent5>
      <a:accent6>
        <a:srgbClr val="C3C3C3"/>
      </a:accent6>
      <a:hlink>
        <a:srgbClr val="000000"/>
      </a:hlink>
      <a:folHlink>
        <a:srgbClr val="000000"/>
      </a:folHlink>
    </a:clrScheme>
    <a:fontScheme name="Custom 179">
      <a:majorFont>
        <a:latin typeface="Helvetica Neue"/>
        <a:ea typeface=""/>
        <a:cs typeface=""/>
      </a:majorFont>
      <a:minorFont>
        <a:latin typeface="Helvetica Neu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S Presentation Template - Brand Fonts - DO NOT SHARE" id="{AAA08CBD-1A83-F24E-BB0B-EEF1DE4A5CEB}" vid="{9EFC4CFC-1AF5-384C-A48D-B2A65B913335}"/>
    </a:ext>
  </a:extLst>
</a:theme>
</file>

<file path=ppt/theme/theme6.xml><?xml version="1.0" encoding="utf-8"?>
<a:theme xmlns:a="http://schemas.openxmlformats.org/drawingml/2006/main" name="6_Content + Image Backgrounds">
  <a:themeElements>
    <a:clrScheme name="PS Radiant Red ">
      <a:dk1>
        <a:srgbClr val="000000"/>
      </a:dk1>
      <a:lt1>
        <a:srgbClr val="FFFFFF"/>
      </a:lt1>
      <a:dk2>
        <a:srgbClr val="000000"/>
      </a:dk2>
      <a:lt2>
        <a:srgbClr val="FAF9F5"/>
      </a:lt2>
      <a:accent1>
        <a:srgbClr val="FE414D"/>
      </a:accent1>
      <a:accent2>
        <a:srgbClr val="FE414C"/>
      </a:accent2>
      <a:accent3>
        <a:srgbClr val="FE414C"/>
      </a:accent3>
      <a:accent4>
        <a:srgbClr val="FE414C"/>
      </a:accent4>
      <a:accent5>
        <a:srgbClr val="FE414C"/>
      </a:accent5>
      <a:accent6>
        <a:srgbClr val="C3C3C3"/>
      </a:accent6>
      <a:hlink>
        <a:srgbClr val="000000"/>
      </a:hlink>
      <a:folHlink>
        <a:srgbClr val="000000"/>
      </a:folHlink>
    </a:clrScheme>
    <a:fontScheme name="Custom 179">
      <a:majorFont>
        <a:latin typeface="Helvetica Neue"/>
        <a:ea typeface=""/>
        <a:cs typeface=""/>
      </a:majorFont>
      <a:minorFont>
        <a:latin typeface="Helvetica Neu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S Presentation Template - Brand Fonts - DO NOT SHARE" id="{AAA08CBD-1A83-F24E-BB0B-EEF1DE4A5CEB}" vid="{88DACF37-8AAD-8446-A2BA-A140A8E32B4D}"/>
    </a:ext>
  </a:extLst>
</a:theme>
</file>

<file path=ppt/theme/theme7.xml><?xml version="1.0" encoding="utf-8"?>
<a:theme xmlns:a="http://schemas.openxmlformats.org/drawingml/2006/main" name="7_Quotes">
  <a:themeElements>
    <a:clrScheme name="PS Radiant Red ">
      <a:dk1>
        <a:srgbClr val="000000"/>
      </a:dk1>
      <a:lt1>
        <a:srgbClr val="FFFFFF"/>
      </a:lt1>
      <a:dk2>
        <a:srgbClr val="000000"/>
      </a:dk2>
      <a:lt2>
        <a:srgbClr val="FAF9F5"/>
      </a:lt2>
      <a:accent1>
        <a:srgbClr val="FE414D"/>
      </a:accent1>
      <a:accent2>
        <a:srgbClr val="FE414C"/>
      </a:accent2>
      <a:accent3>
        <a:srgbClr val="FE414C"/>
      </a:accent3>
      <a:accent4>
        <a:srgbClr val="FE414C"/>
      </a:accent4>
      <a:accent5>
        <a:srgbClr val="FE414C"/>
      </a:accent5>
      <a:accent6>
        <a:srgbClr val="C3C3C3"/>
      </a:accent6>
      <a:hlink>
        <a:srgbClr val="000000"/>
      </a:hlink>
      <a:folHlink>
        <a:srgbClr val="000000"/>
      </a:folHlink>
    </a:clrScheme>
    <a:fontScheme name="Custom 179">
      <a:majorFont>
        <a:latin typeface="Helvetica Neue"/>
        <a:ea typeface=""/>
        <a:cs typeface=""/>
      </a:majorFont>
      <a:minorFont>
        <a:latin typeface="Helvetica Neu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S Presentation Template - Brand Fonts - DO NOT SHARE" id="{AAA08CBD-1A83-F24E-BB0B-EEF1DE4A5CEB}" vid="{DA966B98-0AA3-3B4A-9BB9-C70316014058}"/>
    </a:ext>
  </a:extLst>
</a:theme>
</file>

<file path=ppt/theme/theme8.xml><?xml version="1.0" encoding="utf-8"?>
<a:theme xmlns:a="http://schemas.openxmlformats.org/drawingml/2006/main" name="8_Statment slides">
  <a:themeElements>
    <a:clrScheme name="PS Radiant Red ">
      <a:dk1>
        <a:srgbClr val="000000"/>
      </a:dk1>
      <a:lt1>
        <a:srgbClr val="FFFFFF"/>
      </a:lt1>
      <a:dk2>
        <a:srgbClr val="000000"/>
      </a:dk2>
      <a:lt2>
        <a:srgbClr val="FAF9F5"/>
      </a:lt2>
      <a:accent1>
        <a:srgbClr val="FE414D"/>
      </a:accent1>
      <a:accent2>
        <a:srgbClr val="FE414C"/>
      </a:accent2>
      <a:accent3>
        <a:srgbClr val="FE414C"/>
      </a:accent3>
      <a:accent4>
        <a:srgbClr val="FE414C"/>
      </a:accent4>
      <a:accent5>
        <a:srgbClr val="FE414C"/>
      </a:accent5>
      <a:accent6>
        <a:srgbClr val="C3C3C3"/>
      </a:accent6>
      <a:hlink>
        <a:srgbClr val="000000"/>
      </a:hlink>
      <a:folHlink>
        <a:srgbClr val="000000"/>
      </a:folHlink>
    </a:clrScheme>
    <a:fontScheme name="Custom 179">
      <a:majorFont>
        <a:latin typeface="Helvetica Neue"/>
        <a:ea typeface=""/>
        <a:cs typeface=""/>
      </a:majorFont>
      <a:minorFont>
        <a:latin typeface="Helvetica Neu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S Presentation Template - Brand Fonts - DO NOT SHARE" id="{AAA08CBD-1A83-F24E-BB0B-EEF1DE4A5CEB}" vid="{FDA1DC9C-6E41-9148-86BA-3E6E262CE949}"/>
    </a:ext>
  </a:extLst>
</a:theme>
</file>

<file path=ppt/theme/theme9.xml><?xml version="1.0" encoding="utf-8"?>
<a:theme xmlns:a="http://schemas.openxmlformats.org/drawingml/2006/main" name="9_Section Dividers">
  <a:themeElements>
    <a:clrScheme name="PS Radiant Red ">
      <a:dk1>
        <a:srgbClr val="000000"/>
      </a:dk1>
      <a:lt1>
        <a:srgbClr val="FFFFFF"/>
      </a:lt1>
      <a:dk2>
        <a:srgbClr val="000000"/>
      </a:dk2>
      <a:lt2>
        <a:srgbClr val="FAF9F5"/>
      </a:lt2>
      <a:accent1>
        <a:srgbClr val="FE414D"/>
      </a:accent1>
      <a:accent2>
        <a:srgbClr val="FE414C"/>
      </a:accent2>
      <a:accent3>
        <a:srgbClr val="FE414C"/>
      </a:accent3>
      <a:accent4>
        <a:srgbClr val="FE414C"/>
      </a:accent4>
      <a:accent5>
        <a:srgbClr val="FE414C"/>
      </a:accent5>
      <a:accent6>
        <a:srgbClr val="C3C3C3"/>
      </a:accent6>
      <a:hlink>
        <a:srgbClr val="000000"/>
      </a:hlink>
      <a:folHlink>
        <a:srgbClr val="000000"/>
      </a:folHlink>
    </a:clrScheme>
    <a:fontScheme name="Custom 179">
      <a:majorFont>
        <a:latin typeface="Helvetica Neue"/>
        <a:ea typeface=""/>
        <a:cs typeface=""/>
      </a:majorFont>
      <a:minorFont>
        <a:latin typeface="Helvetica Neu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S Presentation Template - Brand Fonts - DO NOT SHARE" id="{AAA08CBD-1A83-F24E-BB0B-EEF1DE4A5CEB}" vid="{47853D7B-7B42-1C42-A3D1-6647CB5E792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0E1152D641118448518E6D3ADE9A969" ma:contentTypeVersion="3" ma:contentTypeDescription="Create a new document." ma:contentTypeScope="" ma:versionID="ec13114b15c412939b759c5bb97352ee">
  <xsd:schema xmlns:xsd="http://www.w3.org/2001/XMLSchema" xmlns:xs="http://www.w3.org/2001/XMLSchema" xmlns:p="http://schemas.microsoft.com/office/2006/metadata/properties" xmlns:ns2="640a4e5e-6fff-463c-89aa-7428cc116260" targetNamespace="http://schemas.microsoft.com/office/2006/metadata/properties" ma:root="true" ma:fieldsID="72d438fe301ebda04a453137e0f26c52" ns2:_="">
    <xsd:import namespace="640a4e5e-6fff-463c-89aa-7428cc116260"/>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0a4e5e-6fff-463c-89aa-7428cc1162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10A20C-FFC2-40F9-AFEC-B4697976FB1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FD331DC-D882-402C-B929-211795963D7A}">
  <ds:schemaRefs>
    <ds:schemaRef ds:uri="640a4e5e-6fff-463c-89aa-7428cc11626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08B043D-E2E6-4FEB-ACFE-0EE473166E1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1010</TotalTime>
  <Words>431</Words>
  <Application>Microsoft Office PowerPoint</Application>
  <PresentationFormat>Widescreen</PresentationFormat>
  <Paragraphs>63</Paragraphs>
  <Slides>12</Slides>
  <Notes>2</Notes>
  <HiddenSlides>0</HiddenSlides>
  <MMClips>0</MMClips>
  <ScaleCrop>false</ScaleCrop>
  <HeadingPairs>
    <vt:vector size="6" baseType="variant">
      <vt:variant>
        <vt:lpstr>Fonts Used</vt:lpstr>
      </vt:variant>
      <vt:variant>
        <vt:i4>3</vt:i4>
      </vt:variant>
      <vt:variant>
        <vt:lpstr>Theme</vt:lpstr>
      </vt:variant>
      <vt:variant>
        <vt:i4>12</vt:i4>
      </vt:variant>
      <vt:variant>
        <vt:lpstr>Slide Titles</vt:lpstr>
      </vt:variant>
      <vt:variant>
        <vt:i4>12</vt:i4>
      </vt:variant>
    </vt:vector>
  </HeadingPairs>
  <TitlesOfParts>
    <vt:vector size="27" baseType="lpstr">
      <vt:lpstr>Arial</vt:lpstr>
      <vt:lpstr>Futura Next Book</vt:lpstr>
      <vt:lpstr>Futura Next DemiBold</vt:lpstr>
      <vt:lpstr>1_Covers</vt:lpstr>
      <vt:lpstr>2_Agenda</vt:lpstr>
      <vt:lpstr>3_Meet the Team</vt:lpstr>
      <vt:lpstr>4_Content</vt:lpstr>
      <vt:lpstr>5_Content + Images</vt:lpstr>
      <vt:lpstr>6_Content + Image Backgrounds</vt:lpstr>
      <vt:lpstr>7_Quotes</vt:lpstr>
      <vt:lpstr>8_Statment slides</vt:lpstr>
      <vt:lpstr>9_Section Dividers</vt:lpstr>
      <vt:lpstr>10_Experience Mockups</vt:lpstr>
      <vt:lpstr>11_Timelines + Charts</vt:lpstr>
      <vt:lpstr>12_Thank you</vt:lpstr>
      <vt:lpstr>Fitness Progress Monitoring Dashboard with Chatbot Support</vt:lpstr>
      <vt:lpstr>Agenda</vt:lpstr>
      <vt:lpstr>Problem Statement</vt:lpstr>
      <vt:lpstr>Proposed Solution</vt:lpstr>
      <vt:lpstr>Tech  Stack</vt:lpstr>
      <vt:lpstr>Screenshots </vt:lpstr>
      <vt:lpstr>Code Snippets</vt:lpstr>
      <vt:lpstr>Code Snippets</vt:lpstr>
      <vt:lpstr>Test Cases</vt:lpstr>
      <vt:lpstr>Test Cases</vt:lpstr>
      <vt:lpstr>Thank you</vt:lpstr>
      <vt:lpstr>Q&amp;A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Pulkit Srivastava</dc:creator>
  <cp:keywords/>
  <dc:description/>
  <cp:lastModifiedBy>Pulkit Srivastava</cp:lastModifiedBy>
  <cp:revision>5</cp:revision>
  <dcterms:modified xsi:type="dcterms:W3CDTF">2025-08-08T09:31:40Z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0x010100D0E1152D641118448518E6D3ADE9A969</vt:lpwstr>
  </property>
</Properties>
</file>